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9" r:id="rId3"/>
    <p:sldId id="269" r:id="rId4"/>
    <p:sldId id="274" r:id="rId5"/>
    <p:sldId id="275" r:id="rId6"/>
    <p:sldId id="276" r:id="rId7"/>
    <p:sldId id="277" r:id="rId8"/>
    <p:sldId id="278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44FFC5-62B3-48BF-BE7E-C94509B58C62}" v="23" dt="2021-09-29T18:55:07.333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 Fontaine" userId="a1af516c727dc992" providerId="LiveId" clId="{5144FFC5-62B3-48BF-BE7E-C94509B58C62}"/>
    <pc:docChg chg="modSld">
      <pc:chgData name="Pat Fontaine" userId="a1af516c727dc992" providerId="LiveId" clId="{5144FFC5-62B3-48BF-BE7E-C94509B58C62}" dt="2021-09-29T19:28:02.616" v="14" actId="20577"/>
      <pc:docMkLst>
        <pc:docMk/>
      </pc:docMkLst>
      <pc:sldChg chg="modSp mod">
        <pc:chgData name="Pat Fontaine" userId="a1af516c727dc992" providerId="LiveId" clId="{5144FFC5-62B3-48BF-BE7E-C94509B58C62}" dt="2021-09-29T19:28:02.616" v="14" actId="20577"/>
        <pc:sldMkLst>
          <pc:docMk/>
          <pc:sldMk cId="1049652196" sldId="275"/>
        </pc:sldMkLst>
        <pc:spChg chg="mod">
          <ac:chgData name="Pat Fontaine" userId="a1af516c727dc992" providerId="LiveId" clId="{5144FFC5-62B3-48BF-BE7E-C94509B58C62}" dt="2021-09-29T19:28:02.616" v="14" actId="20577"/>
          <ac:spMkLst>
            <pc:docMk/>
            <pc:sldMk cId="1049652196" sldId="275"/>
            <ac:spMk id="3" creationId="{6E2035D1-D2DB-4606-A164-D079121AFFD5}"/>
          </ac:spMkLst>
        </pc:spChg>
      </pc:sldChg>
    </pc:docChg>
  </pc:docChgLst>
  <pc:docChgLst>
    <pc:chgData name="patfontaine@msra.org" userId="a1af516c727dc992" providerId="LiveId" clId="{5144FFC5-62B3-48BF-BE7E-C94509B58C62}"/>
    <pc:docChg chg="undo custSel addSld delSld modSld">
      <pc:chgData name="patfontaine@msra.org" userId="a1af516c727dc992" providerId="LiveId" clId="{5144FFC5-62B3-48BF-BE7E-C94509B58C62}" dt="2021-09-29T18:55:12.168" v="3782" actId="1076"/>
      <pc:docMkLst>
        <pc:docMk/>
      </pc:docMkLst>
      <pc:sldChg chg="del">
        <pc:chgData name="patfontaine@msra.org" userId="a1af516c727dc992" providerId="LiveId" clId="{5144FFC5-62B3-48BF-BE7E-C94509B58C62}" dt="2021-09-29T15:05:58.954" v="2500" actId="2696"/>
        <pc:sldMkLst>
          <pc:docMk/>
          <pc:sldMk cId="3781001776" sldId="258"/>
        </pc:sldMkLst>
      </pc:sldChg>
      <pc:sldChg chg="del">
        <pc:chgData name="patfontaine@msra.org" userId="a1af516c727dc992" providerId="LiveId" clId="{5144FFC5-62B3-48BF-BE7E-C94509B58C62}" dt="2021-09-29T15:05:56.595" v="2499" actId="2696"/>
        <pc:sldMkLst>
          <pc:docMk/>
          <pc:sldMk cId="3976142821" sldId="261"/>
        </pc:sldMkLst>
      </pc:sldChg>
      <pc:sldChg chg="del">
        <pc:chgData name="patfontaine@msra.org" userId="a1af516c727dc992" providerId="LiveId" clId="{5144FFC5-62B3-48BF-BE7E-C94509B58C62}" dt="2021-09-29T15:05:54.133" v="2498" actId="2696"/>
        <pc:sldMkLst>
          <pc:docMk/>
          <pc:sldMk cId="518017731" sldId="263"/>
        </pc:sldMkLst>
      </pc:sldChg>
      <pc:sldChg chg="del">
        <pc:chgData name="patfontaine@msra.org" userId="a1af516c727dc992" providerId="LiveId" clId="{5144FFC5-62B3-48BF-BE7E-C94509B58C62}" dt="2021-09-29T15:05:48.196" v="2496" actId="2696"/>
        <pc:sldMkLst>
          <pc:docMk/>
          <pc:sldMk cId="1352753657" sldId="265"/>
        </pc:sldMkLst>
      </pc:sldChg>
      <pc:sldChg chg="del">
        <pc:chgData name="patfontaine@msra.org" userId="a1af516c727dc992" providerId="LiveId" clId="{5144FFC5-62B3-48BF-BE7E-C94509B58C62}" dt="2021-09-29T15:05:45.720" v="2495" actId="2696"/>
        <pc:sldMkLst>
          <pc:docMk/>
          <pc:sldMk cId="402723935" sldId="268"/>
        </pc:sldMkLst>
      </pc:sldChg>
      <pc:sldChg chg="addSp modSp mod">
        <pc:chgData name="patfontaine@msra.org" userId="a1af516c727dc992" providerId="LiveId" clId="{5144FFC5-62B3-48BF-BE7E-C94509B58C62}" dt="2021-09-29T17:50:22.161" v="3452" actId="20577"/>
        <pc:sldMkLst>
          <pc:docMk/>
          <pc:sldMk cId="272306093" sldId="269"/>
        </pc:sldMkLst>
        <pc:spChg chg="mod">
          <ac:chgData name="patfontaine@msra.org" userId="a1af516c727dc992" providerId="LiveId" clId="{5144FFC5-62B3-48BF-BE7E-C94509B58C62}" dt="2021-09-29T13:30:18.683" v="47" actId="20577"/>
          <ac:spMkLst>
            <pc:docMk/>
            <pc:sldMk cId="272306093" sldId="269"/>
            <ac:spMk id="13" creationId="{00000000-0000-0000-0000-000000000000}"/>
          </ac:spMkLst>
        </pc:spChg>
        <pc:spChg chg="mod">
          <ac:chgData name="patfontaine@msra.org" userId="a1af516c727dc992" providerId="LiveId" clId="{5144FFC5-62B3-48BF-BE7E-C94509B58C62}" dt="2021-09-29T17:50:22.161" v="3452" actId="20577"/>
          <ac:spMkLst>
            <pc:docMk/>
            <pc:sldMk cId="272306093" sldId="269"/>
            <ac:spMk id="14" creationId="{00000000-0000-0000-0000-000000000000}"/>
          </ac:spMkLst>
        </pc:spChg>
        <pc:picChg chg="add mod">
          <ac:chgData name="patfontaine@msra.org" userId="a1af516c727dc992" providerId="LiveId" clId="{5144FFC5-62B3-48BF-BE7E-C94509B58C62}" dt="2021-09-29T15:15:41.819" v="2540" actId="14100"/>
          <ac:picMkLst>
            <pc:docMk/>
            <pc:sldMk cId="272306093" sldId="269"/>
            <ac:picMk id="3" creationId="{CCDCB35C-059E-45DF-925D-04497FC0A57B}"/>
          </ac:picMkLst>
        </pc:picChg>
      </pc:sldChg>
      <pc:sldChg chg="del">
        <pc:chgData name="patfontaine@msra.org" userId="a1af516c727dc992" providerId="LiveId" clId="{5144FFC5-62B3-48BF-BE7E-C94509B58C62}" dt="2021-09-29T15:06:06.753" v="2503" actId="2696"/>
        <pc:sldMkLst>
          <pc:docMk/>
          <pc:sldMk cId="3381444467" sldId="270"/>
        </pc:sldMkLst>
      </pc:sldChg>
      <pc:sldChg chg="del">
        <pc:chgData name="patfontaine@msra.org" userId="a1af516c727dc992" providerId="LiveId" clId="{5144FFC5-62B3-48BF-BE7E-C94509B58C62}" dt="2021-09-29T15:06:03.812" v="2502" actId="2696"/>
        <pc:sldMkLst>
          <pc:docMk/>
          <pc:sldMk cId="2055997688" sldId="271"/>
        </pc:sldMkLst>
      </pc:sldChg>
      <pc:sldChg chg="del">
        <pc:chgData name="patfontaine@msra.org" userId="a1af516c727dc992" providerId="LiveId" clId="{5144FFC5-62B3-48BF-BE7E-C94509B58C62}" dt="2021-09-29T15:06:01.016" v="2501" actId="2696"/>
        <pc:sldMkLst>
          <pc:docMk/>
          <pc:sldMk cId="4073830432" sldId="272"/>
        </pc:sldMkLst>
      </pc:sldChg>
      <pc:sldChg chg="del">
        <pc:chgData name="patfontaine@msra.org" userId="a1af516c727dc992" providerId="LiveId" clId="{5144FFC5-62B3-48BF-BE7E-C94509B58C62}" dt="2021-09-29T15:05:50.563" v="2497" actId="2696"/>
        <pc:sldMkLst>
          <pc:docMk/>
          <pc:sldMk cId="1073825872" sldId="273"/>
        </pc:sldMkLst>
      </pc:sldChg>
      <pc:sldChg chg="addSp modSp new mod">
        <pc:chgData name="patfontaine@msra.org" userId="a1af516c727dc992" providerId="LiveId" clId="{5144FFC5-62B3-48BF-BE7E-C94509B58C62}" dt="2021-09-29T15:16:05.084" v="2542" actId="1076"/>
        <pc:sldMkLst>
          <pc:docMk/>
          <pc:sldMk cId="2588747824" sldId="274"/>
        </pc:sldMkLst>
        <pc:spChg chg="mod">
          <ac:chgData name="patfontaine@msra.org" userId="a1af516c727dc992" providerId="LiveId" clId="{5144FFC5-62B3-48BF-BE7E-C94509B58C62}" dt="2021-09-29T13:45:10.506" v="696" actId="20577"/>
          <ac:spMkLst>
            <pc:docMk/>
            <pc:sldMk cId="2588747824" sldId="274"/>
            <ac:spMk id="2" creationId="{82DDAE44-548A-4622-8FFD-C2D4DCAA4613}"/>
          </ac:spMkLst>
        </pc:spChg>
        <pc:spChg chg="mod">
          <ac:chgData name="patfontaine@msra.org" userId="a1af516c727dc992" providerId="LiveId" clId="{5144FFC5-62B3-48BF-BE7E-C94509B58C62}" dt="2021-09-29T14:03:11.025" v="1224" actId="20577"/>
          <ac:spMkLst>
            <pc:docMk/>
            <pc:sldMk cId="2588747824" sldId="274"/>
            <ac:spMk id="3" creationId="{659D3D00-6C2C-4078-8AE8-7B30E0533027}"/>
          </ac:spMkLst>
        </pc:spChg>
        <pc:picChg chg="add mod">
          <ac:chgData name="patfontaine@msra.org" userId="a1af516c727dc992" providerId="LiveId" clId="{5144FFC5-62B3-48BF-BE7E-C94509B58C62}" dt="2021-09-29T15:16:05.084" v="2542" actId="1076"/>
          <ac:picMkLst>
            <pc:docMk/>
            <pc:sldMk cId="2588747824" sldId="274"/>
            <ac:picMk id="4" creationId="{4302561A-6078-41DD-A7AE-CB5FD29E0BC7}"/>
          </ac:picMkLst>
        </pc:picChg>
      </pc:sldChg>
      <pc:sldChg chg="addSp modSp new mod">
        <pc:chgData name="patfontaine@msra.org" userId="a1af516c727dc992" providerId="LiveId" clId="{5144FFC5-62B3-48BF-BE7E-C94509B58C62}" dt="2021-09-29T18:53:52.818" v="3780" actId="20577"/>
        <pc:sldMkLst>
          <pc:docMk/>
          <pc:sldMk cId="1049652196" sldId="275"/>
        </pc:sldMkLst>
        <pc:spChg chg="mod">
          <ac:chgData name="patfontaine@msra.org" userId="a1af516c727dc992" providerId="LiveId" clId="{5144FFC5-62B3-48BF-BE7E-C94509B58C62}" dt="2021-09-29T14:03:36.563" v="1240" actId="20577"/>
          <ac:spMkLst>
            <pc:docMk/>
            <pc:sldMk cId="1049652196" sldId="275"/>
            <ac:spMk id="2" creationId="{62E5A98E-6451-451C-A4AB-EACA7050D1E3}"/>
          </ac:spMkLst>
        </pc:spChg>
        <pc:spChg chg="mod">
          <ac:chgData name="patfontaine@msra.org" userId="a1af516c727dc992" providerId="LiveId" clId="{5144FFC5-62B3-48BF-BE7E-C94509B58C62}" dt="2021-09-29T18:53:52.818" v="3780" actId="20577"/>
          <ac:spMkLst>
            <pc:docMk/>
            <pc:sldMk cId="1049652196" sldId="275"/>
            <ac:spMk id="3" creationId="{6E2035D1-D2DB-4606-A164-D079121AFFD5}"/>
          </ac:spMkLst>
        </pc:spChg>
        <pc:picChg chg="add mod">
          <ac:chgData name="patfontaine@msra.org" userId="a1af516c727dc992" providerId="LiveId" clId="{5144FFC5-62B3-48BF-BE7E-C94509B58C62}" dt="2021-09-29T15:16:16.197" v="2544" actId="1076"/>
          <ac:picMkLst>
            <pc:docMk/>
            <pc:sldMk cId="1049652196" sldId="275"/>
            <ac:picMk id="4" creationId="{C5F9A97D-4CB3-4A66-8D90-1BC3E014ABFF}"/>
          </ac:picMkLst>
        </pc:picChg>
      </pc:sldChg>
      <pc:sldChg chg="addSp modSp new mod">
        <pc:chgData name="patfontaine@msra.org" userId="a1af516c727dc992" providerId="LiveId" clId="{5144FFC5-62B3-48BF-BE7E-C94509B58C62}" dt="2021-09-29T15:16:28.918" v="2546" actId="1076"/>
        <pc:sldMkLst>
          <pc:docMk/>
          <pc:sldMk cId="1933084680" sldId="276"/>
        </pc:sldMkLst>
        <pc:spChg chg="mod">
          <ac:chgData name="patfontaine@msra.org" userId="a1af516c727dc992" providerId="LiveId" clId="{5144FFC5-62B3-48BF-BE7E-C94509B58C62}" dt="2021-09-29T14:14:18.803" v="1484" actId="20577"/>
          <ac:spMkLst>
            <pc:docMk/>
            <pc:sldMk cId="1933084680" sldId="276"/>
            <ac:spMk id="2" creationId="{DC25DA40-50C6-4ADA-A88D-D0B0A9F7C964}"/>
          </ac:spMkLst>
        </pc:spChg>
        <pc:spChg chg="mod">
          <ac:chgData name="patfontaine@msra.org" userId="a1af516c727dc992" providerId="LiveId" clId="{5144FFC5-62B3-48BF-BE7E-C94509B58C62}" dt="2021-09-29T14:54:06.010" v="2138" actId="20577"/>
          <ac:spMkLst>
            <pc:docMk/>
            <pc:sldMk cId="1933084680" sldId="276"/>
            <ac:spMk id="3" creationId="{EE817A17-EB3E-4C1D-8A27-C906BA5A5073}"/>
          </ac:spMkLst>
        </pc:spChg>
        <pc:picChg chg="add mod">
          <ac:chgData name="patfontaine@msra.org" userId="a1af516c727dc992" providerId="LiveId" clId="{5144FFC5-62B3-48BF-BE7E-C94509B58C62}" dt="2021-09-29T15:16:28.918" v="2546" actId="1076"/>
          <ac:picMkLst>
            <pc:docMk/>
            <pc:sldMk cId="1933084680" sldId="276"/>
            <ac:picMk id="4" creationId="{0FE6F581-0DA8-451A-B4CC-172AA4686E45}"/>
          </ac:picMkLst>
        </pc:picChg>
      </pc:sldChg>
      <pc:sldChg chg="addSp modSp new mod">
        <pc:chgData name="patfontaine@msra.org" userId="a1af516c727dc992" providerId="LiveId" clId="{5144FFC5-62B3-48BF-BE7E-C94509B58C62}" dt="2021-09-29T15:16:40.732" v="2548" actId="1076"/>
        <pc:sldMkLst>
          <pc:docMk/>
          <pc:sldMk cId="770164442" sldId="277"/>
        </pc:sldMkLst>
        <pc:spChg chg="mod">
          <ac:chgData name="patfontaine@msra.org" userId="a1af516c727dc992" providerId="LiveId" clId="{5144FFC5-62B3-48BF-BE7E-C94509B58C62}" dt="2021-09-29T14:54:56.257" v="2160" actId="20577"/>
          <ac:spMkLst>
            <pc:docMk/>
            <pc:sldMk cId="770164442" sldId="277"/>
            <ac:spMk id="2" creationId="{D84E322C-62EC-4DE2-839F-0AB3A69D9B33}"/>
          </ac:spMkLst>
        </pc:spChg>
        <pc:spChg chg="mod">
          <ac:chgData name="patfontaine@msra.org" userId="a1af516c727dc992" providerId="LiveId" clId="{5144FFC5-62B3-48BF-BE7E-C94509B58C62}" dt="2021-09-29T15:09:00.870" v="2533" actId="20577"/>
          <ac:spMkLst>
            <pc:docMk/>
            <pc:sldMk cId="770164442" sldId="277"/>
            <ac:spMk id="3" creationId="{74D8ECBD-F0E9-4415-A690-2CDA39614DE5}"/>
          </ac:spMkLst>
        </pc:spChg>
        <pc:picChg chg="add mod">
          <ac:chgData name="patfontaine@msra.org" userId="a1af516c727dc992" providerId="LiveId" clId="{5144FFC5-62B3-48BF-BE7E-C94509B58C62}" dt="2021-09-29T15:16:40.732" v="2548" actId="1076"/>
          <ac:picMkLst>
            <pc:docMk/>
            <pc:sldMk cId="770164442" sldId="277"/>
            <ac:picMk id="4" creationId="{ADD80C3D-7C17-4F94-986A-A5B1FD0F4EFF}"/>
          </ac:picMkLst>
        </pc:picChg>
      </pc:sldChg>
      <pc:sldChg chg="addSp modSp new mod">
        <pc:chgData name="patfontaine@msra.org" userId="a1af516c727dc992" providerId="LiveId" clId="{5144FFC5-62B3-48BF-BE7E-C94509B58C62}" dt="2021-09-29T18:55:12.168" v="3782" actId="1076"/>
        <pc:sldMkLst>
          <pc:docMk/>
          <pc:sldMk cId="3961746345" sldId="278"/>
        </pc:sldMkLst>
        <pc:spChg chg="mod">
          <ac:chgData name="patfontaine@msra.org" userId="a1af516c727dc992" providerId="LiveId" clId="{5144FFC5-62B3-48BF-BE7E-C94509B58C62}" dt="2021-09-29T15:17:15.136" v="2563" actId="20577"/>
          <ac:spMkLst>
            <pc:docMk/>
            <pc:sldMk cId="3961746345" sldId="278"/>
            <ac:spMk id="2" creationId="{CF0A42F6-E426-4F32-AC2F-452D5CA26EC6}"/>
          </ac:spMkLst>
        </pc:spChg>
        <pc:spChg chg="mod">
          <ac:chgData name="patfontaine@msra.org" userId="a1af516c727dc992" providerId="LiveId" clId="{5144FFC5-62B3-48BF-BE7E-C94509B58C62}" dt="2021-09-29T17:48:35.121" v="3337" actId="20577"/>
          <ac:spMkLst>
            <pc:docMk/>
            <pc:sldMk cId="3961746345" sldId="278"/>
            <ac:spMk id="3" creationId="{EDE31EC2-2D4D-47D6-B358-98E144AF0143}"/>
          </ac:spMkLst>
        </pc:spChg>
        <pc:picChg chg="add mod">
          <ac:chgData name="patfontaine@msra.org" userId="a1af516c727dc992" providerId="LiveId" clId="{5144FFC5-62B3-48BF-BE7E-C94509B58C62}" dt="2021-09-29T18:55:12.168" v="3782" actId="1076"/>
          <ac:picMkLst>
            <pc:docMk/>
            <pc:sldMk cId="3961746345" sldId="278"/>
            <ac:picMk id="4" creationId="{F87E96F2-70FD-4601-942F-1788475BCD52}"/>
          </ac:picMkLst>
        </pc:picChg>
      </pc:sldChg>
      <pc:sldChg chg="addSp delSp modSp new del">
        <pc:chgData name="patfontaine@msra.org" userId="a1af516c727dc992" providerId="LiveId" clId="{5144FFC5-62B3-48BF-BE7E-C94509B58C62}" dt="2021-09-29T17:32:44.184" v="2990" actId="2696"/>
        <pc:sldMkLst>
          <pc:docMk/>
          <pc:sldMk cId="1886187008" sldId="279"/>
        </pc:sldMkLst>
        <pc:spChg chg="del">
          <ac:chgData name="patfontaine@msra.org" userId="a1af516c727dc992" providerId="LiveId" clId="{5144FFC5-62B3-48BF-BE7E-C94509B58C62}" dt="2021-09-29T17:32:18.901" v="2989"/>
          <ac:spMkLst>
            <pc:docMk/>
            <pc:sldMk cId="1886187008" sldId="279"/>
            <ac:spMk id="3" creationId="{DD3CC064-CB3E-45FE-970C-1D15CA355DEF}"/>
          </ac:spMkLst>
        </pc:spChg>
        <pc:picChg chg="add mod">
          <ac:chgData name="patfontaine@msra.org" userId="a1af516c727dc992" providerId="LiveId" clId="{5144FFC5-62B3-48BF-BE7E-C94509B58C62}" dt="2021-09-29T17:32:18.901" v="2989"/>
          <ac:picMkLst>
            <pc:docMk/>
            <pc:sldMk cId="1886187008" sldId="279"/>
            <ac:picMk id="5" creationId="{FA312EF8-FCD5-46FD-9ACA-A03CF2426880}"/>
          </ac:picMkLst>
        </pc:picChg>
      </pc:sldChg>
      <pc:sldChg chg="addSp delSp modSp new del mod">
        <pc:chgData name="patfontaine@msra.org" userId="a1af516c727dc992" providerId="LiveId" clId="{5144FFC5-62B3-48BF-BE7E-C94509B58C62}" dt="2021-09-29T17:40:00.765" v="3006" actId="2696"/>
        <pc:sldMkLst>
          <pc:docMk/>
          <pc:sldMk cId="2108260470" sldId="279"/>
        </pc:sldMkLst>
        <pc:spChg chg="del">
          <ac:chgData name="patfontaine@msra.org" userId="a1af516c727dc992" providerId="LiveId" clId="{5144FFC5-62B3-48BF-BE7E-C94509B58C62}" dt="2021-09-29T17:39:16.121" v="3000" actId="931"/>
          <ac:spMkLst>
            <pc:docMk/>
            <pc:sldMk cId="2108260470" sldId="279"/>
            <ac:spMk id="3" creationId="{3CACF6DF-936E-4A18-B8AC-C1B94564F5DF}"/>
          </ac:spMkLst>
        </pc:spChg>
        <pc:picChg chg="add mod">
          <ac:chgData name="patfontaine@msra.org" userId="a1af516c727dc992" providerId="LiveId" clId="{5144FFC5-62B3-48BF-BE7E-C94509B58C62}" dt="2021-09-29T17:39:55.452" v="3005" actId="1076"/>
          <ac:picMkLst>
            <pc:docMk/>
            <pc:sldMk cId="2108260470" sldId="279"/>
            <ac:picMk id="6" creationId="{524D2D16-262D-4ECE-856F-4C8879AFA5DC}"/>
          </ac:picMkLst>
        </pc:picChg>
      </pc:sldChg>
      <pc:sldChg chg="addSp delSp modSp new del mod chgLayout">
        <pc:chgData name="patfontaine@msra.org" userId="a1af516c727dc992" providerId="LiveId" clId="{5144FFC5-62B3-48BF-BE7E-C94509B58C62}" dt="2021-09-29T17:28:27.946" v="2987" actId="2696"/>
        <pc:sldMkLst>
          <pc:docMk/>
          <pc:sldMk cId="2225104184" sldId="279"/>
        </pc:sldMkLst>
        <pc:spChg chg="del">
          <ac:chgData name="patfontaine@msra.org" userId="a1af516c727dc992" providerId="LiveId" clId="{5144FFC5-62B3-48BF-BE7E-C94509B58C62}" dt="2021-09-29T17:24:03.662" v="2980" actId="6264"/>
          <ac:spMkLst>
            <pc:docMk/>
            <pc:sldMk cId="2225104184" sldId="279"/>
            <ac:spMk id="2" creationId="{39854EE0-A93D-48C9-A396-DC92D31E1F33}"/>
          </ac:spMkLst>
        </pc:spChg>
        <pc:spChg chg="del">
          <ac:chgData name="patfontaine@msra.org" userId="a1af516c727dc992" providerId="LiveId" clId="{5144FFC5-62B3-48BF-BE7E-C94509B58C62}" dt="2021-09-29T17:24:03.662" v="2980" actId="6264"/>
          <ac:spMkLst>
            <pc:docMk/>
            <pc:sldMk cId="2225104184" sldId="279"/>
            <ac:spMk id="3" creationId="{B27A8B28-87A6-420F-9EDA-62C46AEC5ABC}"/>
          </ac:spMkLst>
        </pc:spChg>
        <pc:spChg chg="del">
          <ac:chgData name="patfontaine@msra.org" userId="a1af516c727dc992" providerId="LiveId" clId="{5144FFC5-62B3-48BF-BE7E-C94509B58C62}" dt="2021-09-29T17:24:03.662" v="2980" actId="6264"/>
          <ac:spMkLst>
            <pc:docMk/>
            <pc:sldMk cId="2225104184" sldId="279"/>
            <ac:spMk id="4" creationId="{0C78E90C-A41C-4D4A-BA27-0AB1D6B5AB8E}"/>
          </ac:spMkLst>
        </pc:spChg>
        <pc:spChg chg="add mod ord">
          <ac:chgData name="patfontaine@msra.org" userId="a1af516c727dc992" providerId="LiveId" clId="{5144FFC5-62B3-48BF-BE7E-C94509B58C62}" dt="2021-09-29T17:24:03.662" v="2980" actId="6264"/>
          <ac:spMkLst>
            <pc:docMk/>
            <pc:sldMk cId="2225104184" sldId="279"/>
            <ac:spMk id="5" creationId="{1E8A9682-E24B-4C49-BAC9-94354EE7DE33}"/>
          </ac:spMkLst>
        </pc:spChg>
        <pc:spChg chg="add del mod ord">
          <ac:chgData name="patfontaine@msra.org" userId="a1af516c727dc992" providerId="LiveId" clId="{5144FFC5-62B3-48BF-BE7E-C94509B58C62}" dt="2021-09-29T17:27:00.532" v="2981"/>
          <ac:spMkLst>
            <pc:docMk/>
            <pc:sldMk cId="2225104184" sldId="279"/>
            <ac:spMk id="6" creationId="{9DC83B4C-6FB5-4D7E-8E26-1BACF3A65299}"/>
          </ac:spMkLst>
        </pc:spChg>
        <pc:spChg chg="add mod ord">
          <ac:chgData name="patfontaine@msra.org" userId="a1af516c727dc992" providerId="LiveId" clId="{5144FFC5-62B3-48BF-BE7E-C94509B58C62}" dt="2021-09-29T17:24:03.662" v="2980" actId="6264"/>
          <ac:spMkLst>
            <pc:docMk/>
            <pc:sldMk cId="2225104184" sldId="279"/>
            <ac:spMk id="7" creationId="{D61BE36E-649B-4D00-84E0-68B9A409BAA7}"/>
          </ac:spMkLst>
        </pc:spChg>
        <pc:graphicFrameChg chg="add mod">
          <ac:chgData name="patfontaine@msra.org" userId="a1af516c727dc992" providerId="LiveId" clId="{5144FFC5-62B3-48BF-BE7E-C94509B58C62}" dt="2021-09-29T17:27:52.019" v="2986" actId="5736"/>
          <ac:graphicFrameMkLst>
            <pc:docMk/>
            <pc:sldMk cId="2225104184" sldId="279"/>
            <ac:graphicFrameMk id="8" creationId="{5AEF4119-D108-4337-B035-2F48074799A4}"/>
          </ac:graphicFrameMkLst>
        </pc:graphicFrameChg>
      </pc:sldChg>
      <pc:sldChg chg="new del">
        <pc:chgData name="patfontaine@msra.org" userId="a1af516c727dc992" providerId="LiveId" clId="{5144FFC5-62B3-48BF-BE7E-C94509B58C62}" dt="2021-09-29T17:22:16.352" v="2978" actId="2696"/>
        <pc:sldMkLst>
          <pc:docMk/>
          <pc:sldMk cId="3691174814" sldId="279"/>
        </pc:sldMkLst>
      </pc:sldChg>
      <pc:sldChg chg="addSp delSp modSp new mod modClrScheme chgLayout">
        <pc:chgData name="patfontaine@msra.org" userId="a1af516c727dc992" providerId="LiveId" clId="{5144FFC5-62B3-48BF-BE7E-C94509B58C62}" dt="2021-09-29T17:42:42.803" v="3013" actId="26606"/>
        <pc:sldMkLst>
          <pc:docMk/>
          <pc:sldMk cId="4006330237" sldId="279"/>
        </pc:sldMkLst>
        <pc:spChg chg="del">
          <ac:chgData name="patfontaine@msra.org" userId="a1af516c727dc992" providerId="LiveId" clId="{5144FFC5-62B3-48BF-BE7E-C94509B58C62}" dt="2021-09-29T17:40:25.098" v="3008" actId="700"/>
          <ac:spMkLst>
            <pc:docMk/>
            <pc:sldMk cId="4006330237" sldId="279"/>
            <ac:spMk id="2" creationId="{40E9D1BD-4180-4292-A165-CDADDDF21795}"/>
          </ac:spMkLst>
        </pc:spChg>
        <pc:spChg chg="del">
          <ac:chgData name="patfontaine@msra.org" userId="a1af516c727dc992" providerId="LiveId" clId="{5144FFC5-62B3-48BF-BE7E-C94509B58C62}" dt="2021-09-29T17:40:25.098" v="3008" actId="700"/>
          <ac:spMkLst>
            <pc:docMk/>
            <pc:sldMk cId="4006330237" sldId="279"/>
            <ac:spMk id="3" creationId="{BED92ECE-D7CC-485B-8218-9AEB9F2274F8}"/>
          </ac:spMkLst>
        </pc:spChg>
        <pc:spChg chg="del">
          <ac:chgData name="patfontaine@msra.org" userId="a1af516c727dc992" providerId="LiveId" clId="{5144FFC5-62B3-48BF-BE7E-C94509B58C62}" dt="2021-09-29T17:40:25.098" v="3008" actId="700"/>
          <ac:spMkLst>
            <pc:docMk/>
            <pc:sldMk cId="4006330237" sldId="279"/>
            <ac:spMk id="4" creationId="{B3A15E50-35F4-48E4-8B15-6EAF56CF0FB9}"/>
          </ac:spMkLst>
        </pc:spChg>
        <pc:picChg chg="add mod">
          <ac:chgData name="patfontaine@msra.org" userId="a1af516c727dc992" providerId="LiveId" clId="{5144FFC5-62B3-48BF-BE7E-C94509B58C62}" dt="2021-09-29T17:42:42.803" v="3013" actId="26606"/>
          <ac:picMkLst>
            <pc:docMk/>
            <pc:sldMk cId="4006330237" sldId="279"/>
            <ac:picMk id="6" creationId="{81AC239A-7B10-4F71-AB43-E4B2B3579C1E}"/>
          </ac:picMkLst>
        </pc:picChg>
      </pc:sldChg>
      <pc:sldChg chg="new del">
        <pc:chgData name="patfontaine@msra.org" userId="a1af516c727dc992" providerId="LiveId" clId="{5144FFC5-62B3-48BF-BE7E-C94509B58C62}" dt="2021-09-29T17:33:57.299" v="2992" actId="2696"/>
        <pc:sldMkLst>
          <pc:docMk/>
          <pc:sldMk cId="4199195365" sldId="279"/>
        </pc:sldMkLst>
      </pc:sldChg>
      <pc:sldChg chg="modSp new del mod">
        <pc:chgData name="patfontaine@msra.org" userId="a1af516c727dc992" providerId="LiveId" clId="{5144FFC5-62B3-48BF-BE7E-C94509B58C62}" dt="2021-09-29T18:24:27.968" v="3768" actId="2696"/>
        <pc:sldMkLst>
          <pc:docMk/>
          <pc:sldMk cId="3343380907" sldId="280"/>
        </pc:sldMkLst>
        <pc:spChg chg="mod">
          <ac:chgData name="patfontaine@msra.org" userId="a1af516c727dc992" providerId="LiveId" clId="{5144FFC5-62B3-48BF-BE7E-C94509B58C62}" dt="2021-09-29T18:22:47.046" v="3718" actId="20577"/>
          <ac:spMkLst>
            <pc:docMk/>
            <pc:sldMk cId="3343380907" sldId="280"/>
            <ac:spMk id="2" creationId="{F3E0D3EA-5517-4293-A6A9-9CDC5D774FA2}"/>
          </ac:spMkLst>
        </pc:spChg>
        <pc:spChg chg="mod">
          <ac:chgData name="patfontaine@msra.org" userId="a1af516c727dc992" providerId="LiveId" clId="{5144FFC5-62B3-48BF-BE7E-C94509B58C62}" dt="2021-09-29T18:23:46.574" v="3767" actId="20577"/>
          <ac:spMkLst>
            <pc:docMk/>
            <pc:sldMk cId="3343380907" sldId="280"/>
            <ac:spMk id="3" creationId="{A9F48BCB-905D-4A0F-BC91-4FBBBC01A43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en-US"/>
              <a:t>9/29/2021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en-US"/>
              <a:t>9/29/2021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 bwMode="white">
          <a:xfrm>
            <a:off x="1141413" y="1600200"/>
            <a:ext cx="990295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top graphic" descr="Top border design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3" name="bottom graphic" descr="Bottom border design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9/29/2021</a:t>
            </a:fld>
            <a:endParaRPr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9/29/2021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9/29/2021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9/29/2021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en-US"/>
              <a:pPr/>
              <a:t>9/29/2021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9/29/2021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9/29/2021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9/29/2021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9/29/2021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9/29/2021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9/29/2021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 descr="Bottom border design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top graphic" descr="Top border design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/>
          <a:p>
            <a:r>
              <a:rPr lang="en-US" dirty="0"/>
              <a:t>Restaurant Labor  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034ADBE5-9F24-42EC-8560-802AD97B4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930" y="1311097"/>
            <a:ext cx="5577840" cy="3988155"/>
          </a:xfrm>
          <a:prstGeom prst="rect">
            <a:avLst/>
          </a:prstGeom>
          <a:noFill/>
        </p:spPr>
      </p:pic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D18012BD-702C-4178-9A4A-4D656B13B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/>
          <a:lstStyle/>
          <a:p>
            <a:r>
              <a:rPr lang="en-US" dirty="0"/>
              <a:t>Current Analysis and </a:t>
            </a:r>
          </a:p>
          <a:p>
            <a:r>
              <a:rPr lang="en-US" dirty="0"/>
              <a:t>Future Implications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81AC239A-7B10-4F71-AB43-E4B2B3579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4730" y="0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33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 Shortage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shortage began prior to COVID.  Employees sought higher paying jobs in other industries.</a:t>
            </a:r>
          </a:p>
          <a:p>
            <a:r>
              <a:rPr lang="en-US" dirty="0"/>
              <a:t>COVID exacerbated the shortage primarily from stimulus payments, Federal Unemployment benefits and other financial aid available.</a:t>
            </a:r>
          </a:p>
          <a:p>
            <a:r>
              <a:rPr lang="en-US" dirty="0"/>
              <a:t>71% of operators report still being understaffed according to the most recent NRA survey.</a:t>
            </a:r>
          </a:p>
          <a:p>
            <a:r>
              <a:rPr lang="en-US" dirty="0"/>
              <a:t>As a result of labor shortages, some operators are reducing their hours of operation, and in some cases, the days of the week they are open.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CDCB35C-059E-45DF-925D-04497FC0A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1612" y="352598"/>
            <a:ext cx="1833400" cy="147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0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DAE44-548A-4622-8FFD-C2D4DCAA4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Increased Wages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D3D00-6C2C-4078-8AE8-7B30E0533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attract employees, many operators are now offering higher wages, signing bonuses, 90-day bonuses, and benefits packages including health insurance, retirement and paid vacation.  </a:t>
            </a:r>
          </a:p>
          <a:p>
            <a:r>
              <a:rPr lang="en-US" dirty="0"/>
              <a:t>According to the U.S. Bureau of Labor Statistics, Average Hourly Earnings in the Leisure and Hospitality Industries increased by 12.77% in the past 12 months. </a:t>
            </a:r>
          </a:p>
          <a:p>
            <a:pPr marL="0" indent="0">
              <a:buNone/>
            </a:pPr>
            <a:r>
              <a:rPr lang="en-US" dirty="0"/>
              <a:t>  (August 2021- $16.60 compared to August 2020- $14.72)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02561A-6078-41DD-A7AE-CB5FD29E0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5412" y="315340"/>
            <a:ext cx="1828959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74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5A98E-6451-451C-A4AB-EACA7050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Increased Wages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035D1-D2DB-4606-A164-D079121AF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local operators now offer the following range of wages:</a:t>
            </a:r>
          </a:p>
          <a:p>
            <a:pPr marL="0" indent="0">
              <a:buNone/>
            </a:pPr>
            <a:r>
              <a:rPr lang="en-US" dirty="0"/>
              <a:t>  Front of House (Servers, Bartenders, Hostesses)</a:t>
            </a:r>
          </a:p>
          <a:p>
            <a:pPr marL="0" indent="0">
              <a:buNone/>
            </a:pPr>
            <a:r>
              <a:rPr lang="en-US" dirty="0"/>
              <a:t>  	Servers/Bartenders- $2.13 (Tipped Employee Wage) +</a:t>
            </a:r>
          </a:p>
          <a:p>
            <a:pPr marL="0" indent="0">
              <a:buNone/>
            </a:pPr>
            <a:r>
              <a:rPr lang="en-US" dirty="0"/>
              <a:t>      Tips – Fine Dining Yields as much as $25/Hour</a:t>
            </a:r>
          </a:p>
          <a:p>
            <a:pPr marL="0" indent="0">
              <a:buNone/>
            </a:pPr>
            <a:r>
              <a:rPr lang="en-US" dirty="0"/>
              <a:t>      Hostesses $9 - $16/Hour</a:t>
            </a:r>
          </a:p>
          <a:p>
            <a:pPr marL="0" indent="0">
              <a:buNone/>
            </a:pPr>
            <a:r>
              <a:rPr lang="en-US" dirty="0"/>
              <a:t>  Back of House (Chefs, Line Cooks, Dishwashers)</a:t>
            </a:r>
          </a:p>
          <a:p>
            <a:pPr marL="0" indent="0">
              <a:buNone/>
            </a:pPr>
            <a:r>
              <a:rPr lang="en-US"/>
              <a:t>      $9 </a:t>
            </a:r>
            <a:r>
              <a:rPr lang="en-US" dirty="0"/>
              <a:t>- $20/Hour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F9A97D-4CB3-4A66-8D90-1BC3E014A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5412" y="315340"/>
            <a:ext cx="1828959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65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5DA40-50C6-4ADA-A88D-D0B0A9F7C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17A17-EB3E-4C1D-8A27-C906BA5A5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Federal Minimum Wage and Tipped Employee Wage Increase?</a:t>
            </a:r>
          </a:p>
          <a:p>
            <a:pPr marL="0" indent="0">
              <a:buNone/>
            </a:pPr>
            <a:r>
              <a:rPr lang="en-US" dirty="0"/>
              <a:t>  When and How Much?	</a:t>
            </a:r>
          </a:p>
          <a:p>
            <a:r>
              <a:rPr lang="en-US" dirty="0"/>
              <a:t>A minimum wage increase affects all employees, even those making more money by virtue of their skills or seniority.</a:t>
            </a:r>
          </a:p>
          <a:p>
            <a:r>
              <a:rPr lang="en-US" dirty="0"/>
              <a:t>Food Costs Continue To Rise.  The USDA predicts the following increases in 2021:</a:t>
            </a:r>
          </a:p>
          <a:p>
            <a:pPr marL="0" indent="0">
              <a:buNone/>
            </a:pPr>
            <a:r>
              <a:rPr lang="en-US" dirty="0"/>
              <a:t>  Beef- 14-17%		Poultry- 19-22%</a:t>
            </a:r>
          </a:p>
          <a:p>
            <a:pPr marL="0" indent="0">
              <a:buNone/>
            </a:pPr>
            <a:r>
              <a:rPr lang="en-US" dirty="0"/>
              <a:t>  Pork- 18-21%		Vegetables- 15-18%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E6F581-0DA8-451A-B4CC-172AA4686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5412" y="315340"/>
            <a:ext cx="1828959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8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322C-62EC-4DE2-839F-0AB3A69D9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8ECBD-F0E9-4415-A690-2CDA39614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Increases in Prime Costs (Food and Labor) Result in Increased Menu Prices as Operators Attempt to Protect Profit Margins.</a:t>
            </a:r>
          </a:p>
          <a:p>
            <a:r>
              <a:rPr lang="en-US" dirty="0"/>
              <a:t>Menu Prices Have Increased by 4.4% in the Past 12 Months (Compass Restaurant Consulting &amp; Research, August 2021)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D80C3D-7C17-4F94-986A-A5B1FD0F4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5412" y="405320"/>
            <a:ext cx="1828959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6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A42F6-E426-4F32-AC2F-452D5CA26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31EC2-2D4D-47D6-B358-98E144AF0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Frequency of Dining Away From Home Decreases</a:t>
            </a:r>
          </a:p>
          <a:p>
            <a:r>
              <a:rPr lang="en-US" dirty="0"/>
              <a:t>Overall Decrease in Sales</a:t>
            </a:r>
          </a:p>
          <a:p>
            <a:r>
              <a:rPr lang="en-US" dirty="0"/>
              <a:t>Some Operators Will Not Survive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7E96F2-70FD-4601-942F-1788475BC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5412" y="315340"/>
            <a:ext cx="1828959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74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d Border 16x9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riped black border presentation (widescreen).potx" id="{96522838-024F-4A04-A543-9EF396F770C0}" vid="{BD969DAD-256A-4182-ABA2-1577ED7D3144}"/>
    </a:ext>
  </a:extLst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Striped black border presentation (widescreen)</Template>
  <TotalTime>335</TotalTime>
  <Words>380</Words>
  <Application>Microsoft Office PowerPoint</Application>
  <PresentationFormat>Custom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Euphemia</vt:lpstr>
      <vt:lpstr>Striped Border 16x9</vt:lpstr>
      <vt:lpstr>Restaurant Labor  </vt:lpstr>
      <vt:lpstr>PowerPoint Presentation</vt:lpstr>
      <vt:lpstr>Labor Shortage</vt:lpstr>
      <vt:lpstr>Increased Wages</vt:lpstr>
      <vt:lpstr>Increased Wages</vt:lpstr>
      <vt:lpstr>Future Implications</vt:lpstr>
      <vt:lpstr>Future Implications</vt:lpstr>
      <vt:lpstr>Industry Impact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Restaurant Labor  </dc:title>
  <dc:creator>patfontaine@msra.org</dc:creator>
  <cp:lastModifiedBy>Pat Fontaine</cp:lastModifiedBy>
  <cp:revision>1</cp:revision>
  <dcterms:created xsi:type="dcterms:W3CDTF">2021-09-29T13:21:43Z</dcterms:created>
  <dcterms:modified xsi:type="dcterms:W3CDTF">2021-09-29T19:28:15Z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