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3"/>
  </p:notesMasterIdLst>
  <p:sldIdLst>
    <p:sldId id="258" r:id="rId2"/>
    <p:sldId id="259" r:id="rId3"/>
    <p:sldId id="260" r:id="rId4"/>
    <p:sldId id="401" r:id="rId5"/>
    <p:sldId id="281" r:id="rId6"/>
    <p:sldId id="278" r:id="rId7"/>
    <p:sldId id="279" r:id="rId8"/>
    <p:sldId id="257" r:id="rId9"/>
    <p:sldId id="402" r:id="rId10"/>
    <p:sldId id="403" r:id="rId11"/>
    <p:sldId id="404" r:id="rId12"/>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16BCA-5DDE-4980-9824-1926D04DE484}" v="1" dt="2021-06-02T17:53:09.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bbs, Thomas E" userId="7bac9e18-c2a7-4c2c-9868-d2d5f2c8688f" providerId="ADAL" clId="{18716BCA-5DDE-4980-9824-1926D04DE484}"/>
    <pc:docChg chg="custSel addSld modSld modNotesMaster">
      <pc:chgData name="Dobbs, Thomas E" userId="7bac9e18-c2a7-4c2c-9868-d2d5f2c8688f" providerId="ADAL" clId="{18716BCA-5DDE-4980-9824-1926D04DE484}" dt="2021-06-02T18:10:41.811" v="1292" actId="20577"/>
      <pc:docMkLst>
        <pc:docMk/>
      </pc:docMkLst>
      <pc:sldChg chg="modSp mod">
        <pc:chgData name="Dobbs, Thomas E" userId="7bac9e18-c2a7-4c2c-9868-d2d5f2c8688f" providerId="ADAL" clId="{18716BCA-5DDE-4980-9824-1926D04DE484}" dt="2021-06-02T18:01:05.126" v="1243" actId="14100"/>
        <pc:sldMkLst>
          <pc:docMk/>
          <pc:sldMk cId="626426835" sldId="257"/>
        </pc:sldMkLst>
        <pc:spChg chg="mod">
          <ac:chgData name="Dobbs, Thomas E" userId="7bac9e18-c2a7-4c2c-9868-d2d5f2c8688f" providerId="ADAL" clId="{18716BCA-5DDE-4980-9824-1926D04DE484}" dt="2021-06-02T18:00:57.868" v="1241" actId="14100"/>
          <ac:spMkLst>
            <pc:docMk/>
            <pc:sldMk cId="626426835" sldId="257"/>
            <ac:spMk id="2" creationId="{765D2E68-B137-435C-B835-B5E67447471E}"/>
          </ac:spMkLst>
        </pc:spChg>
        <pc:spChg chg="mod">
          <ac:chgData name="Dobbs, Thomas E" userId="7bac9e18-c2a7-4c2c-9868-d2d5f2c8688f" providerId="ADAL" clId="{18716BCA-5DDE-4980-9824-1926D04DE484}" dt="2021-06-02T18:01:05.126" v="1243" actId="14100"/>
          <ac:spMkLst>
            <pc:docMk/>
            <pc:sldMk cId="626426835" sldId="257"/>
            <ac:spMk id="3" creationId="{E7530A64-A6C6-4D02-97BA-E99638C733BD}"/>
          </ac:spMkLst>
        </pc:spChg>
      </pc:sldChg>
      <pc:sldChg chg="modSp mod">
        <pc:chgData name="Dobbs, Thomas E" userId="7bac9e18-c2a7-4c2c-9868-d2d5f2c8688f" providerId="ADAL" clId="{18716BCA-5DDE-4980-9824-1926D04DE484}" dt="2021-06-02T17:58:35.973" v="1222" actId="14100"/>
        <pc:sldMkLst>
          <pc:docMk/>
          <pc:sldMk cId="3868134941" sldId="258"/>
        </pc:sldMkLst>
        <pc:spChg chg="mod">
          <ac:chgData name="Dobbs, Thomas E" userId="7bac9e18-c2a7-4c2c-9868-d2d5f2c8688f" providerId="ADAL" clId="{18716BCA-5DDE-4980-9824-1926D04DE484}" dt="2021-06-02T17:58:35.973" v="1222" actId="14100"/>
          <ac:spMkLst>
            <pc:docMk/>
            <pc:sldMk cId="3868134941" sldId="258"/>
            <ac:spMk id="2" creationId="{31AC7DA6-A253-4279-BB3E-448C621670BD}"/>
          </ac:spMkLst>
        </pc:spChg>
      </pc:sldChg>
      <pc:sldChg chg="modSp mod">
        <pc:chgData name="Dobbs, Thomas E" userId="7bac9e18-c2a7-4c2c-9868-d2d5f2c8688f" providerId="ADAL" clId="{18716BCA-5DDE-4980-9824-1926D04DE484}" dt="2021-06-02T17:58:44.292" v="1223" actId="255"/>
        <pc:sldMkLst>
          <pc:docMk/>
          <pc:sldMk cId="2949286801" sldId="259"/>
        </pc:sldMkLst>
        <pc:spChg chg="mod">
          <ac:chgData name="Dobbs, Thomas E" userId="7bac9e18-c2a7-4c2c-9868-d2d5f2c8688f" providerId="ADAL" clId="{18716BCA-5DDE-4980-9824-1926D04DE484}" dt="2021-06-02T17:58:44.292" v="1223" actId="255"/>
          <ac:spMkLst>
            <pc:docMk/>
            <pc:sldMk cId="2949286801" sldId="259"/>
            <ac:spMk id="2" creationId="{5B381F99-333D-4790-8E0C-79647E17F091}"/>
          </ac:spMkLst>
        </pc:spChg>
      </pc:sldChg>
      <pc:sldChg chg="modSp mod">
        <pc:chgData name="Dobbs, Thomas E" userId="7bac9e18-c2a7-4c2c-9868-d2d5f2c8688f" providerId="ADAL" clId="{18716BCA-5DDE-4980-9824-1926D04DE484}" dt="2021-06-02T18:10:02.208" v="1290" actId="255"/>
        <pc:sldMkLst>
          <pc:docMk/>
          <pc:sldMk cId="402175063" sldId="260"/>
        </pc:sldMkLst>
        <pc:spChg chg="mod">
          <ac:chgData name="Dobbs, Thomas E" userId="7bac9e18-c2a7-4c2c-9868-d2d5f2c8688f" providerId="ADAL" clId="{18716BCA-5DDE-4980-9824-1926D04DE484}" dt="2021-06-02T18:10:02.208" v="1290" actId="255"/>
          <ac:spMkLst>
            <pc:docMk/>
            <pc:sldMk cId="402175063" sldId="260"/>
            <ac:spMk id="2" creationId="{04E9F20C-9170-4430-9C3B-EE79EFEE6641}"/>
          </ac:spMkLst>
        </pc:spChg>
      </pc:sldChg>
      <pc:sldChg chg="modSp mod">
        <pc:chgData name="Dobbs, Thomas E" userId="7bac9e18-c2a7-4c2c-9868-d2d5f2c8688f" providerId="ADAL" clId="{18716BCA-5DDE-4980-9824-1926D04DE484}" dt="2021-06-02T18:00:19.026" v="1237" actId="255"/>
        <pc:sldMkLst>
          <pc:docMk/>
          <pc:sldMk cId="2743176017" sldId="278"/>
        </pc:sldMkLst>
        <pc:graphicFrameChg chg="modGraphic">
          <ac:chgData name="Dobbs, Thomas E" userId="7bac9e18-c2a7-4c2c-9868-d2d5f2c8688f" providerId="ADAL" clId="{18716BCA-5DDE-4980-9824-1926D04DE484}" dt="2021-06-02T18:00:19.026" v="1237" actId="255"/>
          <ac:graphicFrameMkLst>
            <pc:docMk/>
            <pc:sldMk cId="2743176017" sldId="278"/>
            <ac:graphicFrameMk id="10" creationId="{7EEDC0D3-84B7-4DF2-95B9-32CE2F1E67AA}"/>
          </ac:graphicFrameMkLst>
        </pc:graphicFrameChg>
      </pc:sldChg>
      <pc:sldChg chg="modSp mod">
        <pc:chgData name="Dobbs, Thomas E" userId="7bac9e18-c2a7-4c2c-9868-d2d5f2c8688f" providerId="ADAL" clId="{18716BCA-5DDE-4980-9824-1926D04DE484}" dt="2021-06-02T17:59:58.969" v="1236" actId="14100"/>
        <pc:sldMkLst>
          <pc:docMk/>
          <pc:sldMk cId="905132589" sldId="281"/>
        </pc:sldMkLst>
        <pc:graphicFrameChg chg="modGraphic">
          <ac:chgData name="Dobbs, Thomas E" userId="7bac9e18-c2a7-4c2c-9868-d2d5f2c8688f" providerId="ADAL" clId="{18716BCA-5DDE-4980-9824-1926D04DE484}" dt="2021-06-02T17:59:58.969" v="1236" actId="14100"/>
          <ac:graphicFrameMkLst>
            <pc:docMk/>
            <pc:sldMk cId="905132589" sldId="281"/>
            <ac:graphicFrameMk id="7" creationId="{FB8E61C7-C6DA-455B-8BEB-EE26296853C3}"/>
          </ac:graphicFrameMkLst>
        </pc:graphicFrameChg>
      </pc:sldChg>
      <pc:sldChg chg="modSp mod">
        <pc:chgData name="Dobbs, Thomas E" userId="7bac9e18-c2a7-4c2c-9868-d2d5f2c8688f" providerId="ADAL" clId="{18716BCA-5DDE-4980-9824-1926D04DE484}" dt="2021-06-02T17:59:05.194" v="1224" actId="255"/>
        <pc:sldMkLst>
          <pc:docMk/>
          <pc:sldMk cId="668490340" sldId="401"/>
        </pc:sldMkLst>
        <pc:spChg chg="mod">
          <ac:chgData name="Dobbs, Thomas E" userId="7bac9e18-c2a7-4c2c-9868-d2d5f2c8688f" providerId="ADAL" clId="{18716BCA-5DDE-4980-9824-1926D04DE484}" dt="2021-06-02T17:59:05.194" v="1224" actId="255"/>
          <ac:spMkLst>
            <pc:docMk/>
            <pc:sldMk cId="668490340" sldId="401"/>
            <ac:spMk id="3" creationId="{7CA4CBAC-425F-49EB-9807-E9C853DBF6A3}"/>
          </ac:spMkLst>
        </pc:spChg>
      </pc:sldChg>
      <pc:sldChg chg="modSp new mod">
        <pc:chgData name="Dobbs, Thomas E" userId="7bac9e18-c2a7-4c2c-9868-d2d5f2c8688f" providerId="ADAL" clId="{18716BCA-5DDE-4980-9824-1926D04DE484}" dt="2021-06-02T18:10:41.811" v="1292" actId="20577"/>
        <pc:sldMkLst>
          <pc:docMk/>
          <pc:sldMk cId="792478843" sldId="402"/>
        </pc:sldMkLst>
        <pc:spChg chg="mod">
          <ac:chgData name="Dobbs, Thomas E" userId="7bac9e18-c2a7-4c2c-9868-d2d5f2c8688f" providerId="ADAL" clId="{18716BCA-5DDE-4980-9824-1926D04DE484}" dt="2021-06-02T18:10:41.811" v="1292" actId="20577"/>
          <ac:spMkLst>
            <pc:docMk/>
            <pc:sldMk cId="792478843" sldId="402"/>
            <ac:spMk id="2" creationId="{5B4638A1-60D0-4CE6-86C6-8EEAD7D9CC04}"/>
          </ac:spMkLst>
        </pc:spChg>
        <pc:spChg chg="mod">
          <ac:chgData name="Dobbs, Thomas E" userId="7bac9e18-c2a7-4c2c-9868-d2d5f2c8688f" providerId="ADAL" clId="{18716BCA-5DDE-4980-9824-1926D04DE484}" dt="2021-06-02T17:21:28.458" v="35" actId="5793"/>
          <ac:spMkLst>
            <pc:docMk/>
            <pc:sldMk cId="792478843" sldId="402"/>
            <ac:spMk id="6" creationId="{E0CBF711-771F-4FAF-A1CB-E9F10B5631FA}"/>
          </ac:spMkLst>
        </pc:spChg>
      </pc:sldChg>
      <pc:sldChg chg="addSp delSp modSp new mod">
        <pc:chgData name="Dobbs, Thomas E" userId="7bac9e18-c2a7-4c2c-9868-d2d5f2c8688f" providerId="ADAL" clId="{18716BCA-5DDE-4980-9824-1926D04DE484}" dt="2021-06-02T18:02:27.951" v="1263" actId="114"/>
        <pc:sldMkLst>
          <pc:docMk/>
          <pc:sldMk cId="3135665907" sldId="403"/>
        </pc:sldMkLst>
        <pc:spChg chg="mod">
          <ac:chgData name="Dobbs, Thomas E" userId="7bac9e18-c2a7-4c2c-9868-d2d5f2c8688f" providerId="ADAL" clId="{18716BCA-5DDE-4980-9824-1926D04DE484}" dt="2021-06-02T18:02:27.951" v="1263" actId="114"/>
          <ac:spMkLst>
            <pc:docMk/>
            <pc:sldMk cId="3135665907" sldId="403"/>
            <ac:spMk id="2" creationId="{6A9E4F52-A3D7-4FF3-BD7C-D66034FCD1F3}"/>
          </ac:spMkLst>
        </pc:spChg>
        <pc:spChg chg="del">
          <ac:chgData name="Dobbs, Thomas E" userId="7bac9e18-c2a7-4c2c-9868-d2d5f2c8688f" providerId="ADAL" clId="{18716BCA-5DDE-4980-9824-1926D04DE484}" dt="2021-06-02T17:28:58.728" v="519" actId="478"/>
          <ac:spMkLst>
            <pc:docMk/>
            <pc:sldMk cId="3135665907" sldId="403"/>
            <ac:spMk id="6" creationId="{0A5BA8E6-2D8E-4D40-A13D-80A30187381D}"/>
          </ac:spMkLst>
        </pc:spChg>
        <pc:spChg chg="add del mod">
          <ac:chgData name="Dobbs, Thomas E" userId="7bac9e18-c2a7-4c2c-9868-d2d5f2c8688f" providerId="ADAL" clId="{18716BCA-5DDE-4980-9824-1926D04DE484}" dt="2021-06-02T17:50:58.705" v="1178" actId="478"/>
          <ac:spMkLst>
            <pc:docMk/>
            <pc:sldMk cId="3135665907" sldId="403"/>
            <ac:spMk id="8" creationId="{9834A76A-F7A7-406A-BC25-F9A490E3AE2A}"/>
          </ac:spMkLst>
        </pc:spChg>
      </pc:sldChg>
      <pc:sldChg chg="delSp modSp new mod">
        <pc:chgData name="Dobbs, Thomas E" userId="7bac9e18-c2a7-4c2c-9868-d2d5f2c8688f" providerId="ADAL" clId="{18716BCA-5DDE-4980-9824-1926D04DE484}" dt="2021-06-02T18:02:51.572" v="1270" actId="114"/>
        <pc:sldMkLst>
          <pc:docMk/>
          <pc:sldMk cId="2686382340" sldId="404"/>
        </pc:sldMkLst>
        <pc:spChg chg="mod">
          <ac:chgData name="Dobbs, Thomas E" userId="7bac9e18-c2a7-4c2c-9868-d2d5f2c8688f" providerId="ADAL" clId="{18716BCA-5DDE-4980-9824-1926D04DE484}" dt="2021-06-02T18:02:51.572" v="1270" actId="114"/>
          <ac:spMkLst>
            <pc:docMk/>
            <pc:sldMk cId="2686382340" sldId="404"/>
            <ac:spMk id="2" creationId="{BC175413-8C39-4AF3-B277-345A793A4543}"/>
          </ac:spMkLst>
        </pc:spChg>
        <pc:spChg chg="del">
          <ac:chgData name="Dobbs, Thomas E" userId="7bac9e18-c2a7-4c2c-9868-d2d5f2c8688f" providerId="ADAL" clId="{18716BCA-5DDE-4980-9824-1926D04DE484}" dt="2021-06-02T17:32:13.233" v="917" actId="478"/>
          <ac:spMkLst>
            <pc:docMk/>
            <pc:sldMk cId="2686382340" sldId="404"/>
            <ac:spMk id="6" creationId="{9E90FD09-1385-41E7-AEAB-52D41360F3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FA709265-162A-47E5-AEE2-2F00F4DDD1A9}" type="datetimeFigureOut">
              <a:rPr lang="en-US" smtClean="0"/>
              <a:t>6/1/2021</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612D49E6-8717-4E9A-9797-B0306D0C4640}" type="slidenum">
              <a:rPr lang="en-US" smtClean="0"/>
              <a:t>‹#›</a:t>
            </a:fld>
            <a:endParaRPr lang="en-US"/>
          </a:p>
        </p:txBody>
      </p:sp>
    </p:spTree>
    <p:extLst>
      <p:ext uri="{BB962C8B-B14F-4D97-AF65-F5344CB8AC3E}">
        <p14:creationId xmlns:p14="http://schemas.microsoft.com/office/powerpoint/2010/main" val="1248326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098DD69-2A7C-4F98-AA6F-000069261C93}" type="datetime1">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1E372-AF22-4158-8A16-D052B875A67D}" type="slidenum">
              <a:rPr lang="en-US" smtClean="0"/>
              <a:t>‹#›</a:t>
            </a:fld>
            <a:endParaRPr lang="en-US"/>
          </a:p>
        </p:txBody>
      </p:sp>
      <p:sp>
        <p:nvSpPr>
          <p:cNvPr id="11" name="Rectangle 10"/>
          <p:cNvSpPr/>
          <p:nvPr userDrawn="1"/>
        </p:nvSpPr>
        <p:spPr>
          <a:xfrm>
            <a:off x="6096001" y="685801"/>
            <a:ext cx="4572000" cy="5397752"/>
          </a:xfrm>
          <a:prstGeom prst="rect">
            <a:avLst/>
          </a:prstGeom>
          <a:solidFill>
            <a:schemeClr val="bg1"/>
          </a:solidFill>
          <a:ln w="28575">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2"/>
          <p:cNvSpPr>
            <a:spLocks noGrp="1"/>
          </p:cNvSpPr>
          <p:nvPr>
            <p:ph type="subTitle" idx="1" hasCustomPrompt="1"/>
          </p:nvPr>
        </p:nvSpPr>
        <p:spPr>
          <a:xfrm>
            <a:off x="6238850" y="4984954"/>
            <a:ext cx="4288138" cy="983225"/>
          </a:xfrm>
          <a:solidFill>
            <a:schemeClr val="bg1"/>
          </a:solidFill>
          <a:ln>
            <a:solidFill>
              <a:schemeClr val="accent1">
                <a:lumMod val="50000"/>
              </a:schemeClr>
            </a:solidFill>
          </a:ln>
        </p:spPr>
        <p:txBody>
          <a:bodyPr/>
          <a:lstStyle>
            <a:lvl1pPr marL="0" indent="0" algn="ctr">
              <a:buNone/>
              <a:defRPr sz="24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NAME</a:t>
            </a:r>
          </a:p>
          <a:p>
            <a:r>
              <a:rPr lang="en-US"/>
              <a:t>OFFICE</a:t>
            </a:r>
          </a:p>
        </p:txBody>
      </p:sp>
      <p:sp>
        <p:nvSpPr>
          <p:cNvPr id="13" name="Title 1"/>
          <p:cNvSpPr>
            <a:spLocks noGrp="1"/>
          </p:cNvSpPr>
          <p:nvPr>
            <p:ph type="ctrTitle" hasCustomPrompt="1"/>
          </p:nvPr>
        </p:nvSpPr>
        <p:spPr>
          <a:xfrm>
            <a:off x="6229827" y="812743"/>
            <a:ext cx="4266389" cy="3899458"/>
          </a:xfrm>
          <a:solidFill>
            <a:schemeClr val="bg1"/>
          </a:solidFill>
          <a:ln>
            <a:solidFill>
              <a:schemeClr val="accent1">
                <a:lumMod val="50000"/>
              </a:schemeClr>
            </a:solidFill>
          </a:ln>
        </p:spPr>
        <p:txBody>
          <a:bodyPr anchor="b">
            <a:noAutofit/>
          </a:bodyPr>
          <a:lstStyle>
            <a:lvl1pPr algn="ctr">
              <a:defRPr sz="4400">
                <a:solidFill>
                  <a:schemeClr val="tx1"/>
                </a:solidFill>
              </a:defRPr>
            </a:lvl1pPr>
          </a:lstStyle>
          <a:p>
            <a:r>
              <a:rPr lang="en-US" sz="4800" kern="1200">
                <a:solidFill>
                  <a:srgbClr val="000000"/>
                </a:solidFill>
                <a:effectLst/>
                <a:latin typeface="Calibri Light" panose="020F0302020204030204" pitchFamily="34" charset="0"/>
                <a:ea typeface="+mj-ea"/>
                <a:cs typeface="+mj-cs"/>
              </a:rPr>
              <a:t>TITLE</a:t>
            </a:r>
            <a:endParaRPr lang="en-US"/>
          </a:p>
        </p:txBody>
      </p:sp>
      <p:sp>
        <p:nvSpPr>
          <p:cNvPr id="9" name="Rectangle 8"/>
          <p:cNvSpPr/>
          <p:nvPr userDrawn="1"/>
        </p:nvSpPr>
        <p:spPr>
          <a:xfrm>
            <a:off x="1524001" y="685801"/>
            <a:ext cx="4526170" cy="5397751"/>
          </a:xfrm>
          <a:prstGeom prst="rect">
            <a:avLst/>
          </a:prstGeom>
          <a:solidFill>
            <a:schemeClr val="bg1"/>
          </a:solidFill>
          <a:ln w="28575">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57729" y="812743"/>
            <a:ext cx="3658714" cy="1399516"/>
          </a:xfrm>
          <a:prstGeom prst="rect">
            <a:avLst/>
          </a:prstGeom>
          <a:noFill/>
          <a:ln>
            <a:noFill/>
          </a:ln>
        </p:spPr>
      </p:pic>
      <p:cxnSp>
        <p:nvCxnSpPr>
          <p:cNvPr id="17" name="Straight Connector 16"/>
          <p:cNvCxnSpPr/>
          <p:nvPr userDrawn="1"/>
        </p:nvCxnSpPr>
        <p:spPr>
          <a:xfrm>
            <a:off x="11882774" y="0"/>
            <a:ext cx="0" cy="6858000"/>
          </a:xfrm>
          <a:prstGeom prst="line">
            <a:avLst/>
          </a:prstGeom>
          <a:ln w="57150">
            <a:solidFill>
              <a:srgbClr val="E6AF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userDrawn="1"/>
        </p:nvSpPr>
        <p:spPr>
          <a:xfrm>
            <a:off x="-8246" y="0"/>
            <a:ext cx="274320" cy="6858000"/>
          </a:xfrm>
          <a:prstGeom prst="rect">
            <a:avLst/>
          </a:prstGeom>
          <a:gradFill flip="none" rotWithShape="1">
            <a:gsLst>
              <a:gs pos="0">
                <a:schemeClr val="accent1">
                  <a:lumMod val="5000"/>
                  <a:lumOff val="95000"/>
                </a:schemeClr>
              </a:gs>
              <a:gs pos="27000">
                <a:srgbClr val="3C80AA"/>
              </a:gs>
              <a:gs pos="83000">
                <a:schemeClr val="accent1">
                  <a:lumMod val="45000"/>
                  <a:lumOff val="55000"/>
                </a:schemeClr>
              </a:gs>
              <a:gs pos="100000">
                <a:schemeClr val="accent1">
                  <a:lumMod val="30000"/>
                  <a:lumOff val="7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1917680" y="0"/>
            <a:ext cx="274320" cy="6858000"/>
          </a:xfrm>
          <a:prstGeom prst="rect">
            <a:avLst/>
          </a:prstGeom>
          <a:gradFill flip="none" rotWithShape="1">
            <a:gsLst>
              <a:gs pos="0">
                <a:schemeClr val="accent1">
                  <a:lumMod val="5000"/>
                  <a:lumOff val="95000"/>
                </a:schemeClr>
              </a:gs>
              <a:gs pos="27000">
                <a:srgbClr val="3C80AA"/>
              </a:gs>
              <a:gs pos="83000">
                <a:schemeClr val="accent1">
                  <a:lumMod val="45000"/>
                  <a:lumOff val="55000"/>
                </a:schemeClr>
              </a:gs>
              <a:gs pos="100000">
                <a:schemeClr val="accent1">
                  <a:lumMod val="30000"/>
                  <a:lumOff val="70000"/>
                </a:schemeClr>
              </a:gs>
            </a:gsLst>
            <a:lin ang="10800000" scaled="1"/>
            <a:tileRect/>
          </a:gradFill>
          <a:ln>
            <a:solidFill>
              <a:srgbClr val="3C80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userDrawn="1"/>
        </p:nvCxnSpPr>
        <p:spPr>
          <a:xfrm>
            <a:off x="266074" y="0"/>
            <a:ext cx="0" cy="6858000"/>
          </a:xfrm>
          <a:prstGeom prst="line">
            <a:avLst/>
          </a:prstGeom>
          <a:ln w="57150">
            <a:solidFill>
              <a:srgbClr val="E6A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3451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15:clr>
            <a:srgbClr val="FBAE40"/>
          </p15:clr>
        </p15:guide>
        <p15:guide id="4" orient="horz" pos="432">
          <p15:clr>
            <a:srgbClr val="FBAE40"/>
          </p15:clr>
        </p15:guide>
        <p15:guide id="5" orient="horz" pos="3600">
          <p15:clr>
            <a:srgbClr val="FBAE40"/>
          </p15:clr>
        </p15:guide>
        <p15:guide id="6" pos="6720">
          <p15:clr>
            <a:srgbClr val="FBAE40"/>
          </p15:clr>
        </p15:guide>
        <p15:guide id="7" pos="96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FBF8959-C72C-4CE6-8F75-D4B9803EC002}" type="datetime1">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9222657" y="6382290"/>
            <a:ext cx="1020766" cy="365125"/>
          </a:xfrm>
        </p:spPr>
        <p:txBody>
          <a:bodyPr/>
          <a:lstStyle/>
          <a:p>
            <a:fld id="{0771E372-AF22-4158-8A16-D052B875A67D}" type="slidenum">
              <a:rPr lang="en-US" smtClean="0"/>
              <a:t>‹#›</a:t>
            </a:fld>
            <a:endParaRPr lang="en-US"/>
          </a:p>
        </p:txBody>
      </p:sp>
      <p:pic>
        <p:nvPicPr>
          <p:cNvPr id="8" name="Picture 7"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631155" y="6356350"/>
            <a:ext cx="1446789" cy="417007"/>
          </a:xfrm>
          <a:prstGeom prst="rect">
            <a:avLst/>
          </a:prstGeom>
          <a:noFill/>
          <a:ln>
            <a:noFill/>
          </a:ln>
        </p:spPr>
      </p:pic>
      <p:sp>
        <p:nvSpPr>
          <p:cNvPr id="9" name="Content Placeholder 2"/>
          <p:cNvSpPr>
            <a:spLocks noGrp="1"/>
          </p:cNvSpPr>
          <p:nvPr>
            <p:ph idx="13"/>
          </p:nvPr>
        </p:nvSpPr>
        <p:spPr>
          <a:xfrm>
            <a:off x="263087" y="591127"/>
            <a:ext cx="5472695" cy="55048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p:cNvSpPr>
            <a:spLocks noGrp="1"/>
          </p:cNvSpPr>
          <p:nvPr>
            <p:ph idx="14"/>
          </p:nvPr>
        </p:nvSpPr>
        <p:spPr>
          <a:xfrm>
            <a:off x="6363856" y="591127"/>
            <a:ext cx="5501444" cy="55048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638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FBF8959-C72C-4CE6-8F75-D4B9803EC002}" type="datetime1">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9407692" y="6363832"/>
            <a:ext cx="1020766" cy="365125"/>
          </a:xfrm>
        </p:spPr>
        <p:txBody>
          <a:bodyPr/>
          <a:lstStyle/>
          <a:p>
            <a:fld id="{0771E372-AF22-4158-8A16-D052B875A67D}" type="slidenum">
              <a:rPr lang="en-US" smtClean="0"/>
              <a:t>‹#›</a:t>
            </a:fld>
            <a:endParaRPr lang="en-US"/>
          </a:p>
        </p:txBody>
      </p:sp>
      <p:pic>
        <p:nvPicPr>
          <p:cNvPr id="8" name="Picture 7"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698164" y="6363832"/>
            <a:ext cx="1317076" cy="365125"/>
          </a:xfrm>
          <a:prstGeom prst="rect">
            <a:avLst/>
          </a:prstGeom>
          <a:noFill/>
          <a:ln>
            <a:noFill/>
          </a:ln>
        </p:spPr>
      </p:pic>
      <p:sp>
        <p:nvSpPr>
          <p:cNvPr id="9" name="Content Placeholder 2"/>
          <p:cNvSpPr>
            <a:spLocks noGrp="1"/>
          </p:cNvSpPr>
          <p:nvPr>
            <p:ph idx="13"/>
          </p:nvPr>
        </p:nvSpPr>
        <p:spPr>
          <a:xfrm>
            <a:off x="263088" y="591127"/>
            <a:ext cx="5444986" cy="2244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idx="15"/>
          </p:nvPr>
        </p:nvSpPr>
        <p:spPr>
          <a:xfrm>
            <a:off x="286178" y="3473738"/>
            <a:ext cx="5444986" cy="2244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p:cNvSpPr>
            <a:spLocks noGrp="1"/>
          </p:cNvSpPr>
          <p:nvPr>
            <p:ph idx="16"/>
          </p:nvPr>
        </p:nvSpPr>
        <p:spPr>
          <a:xfrm>
            <a:off x="6115664" y="591126"/>
            <a:ext cx="5444986" cy="2244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p:cNvSpPr>
            <a:spLocks noGrp="1"/>
          </p:cNvSpPr>
          <p:nvPr>
            <p:ph idx="17"/>
          </p:nvPr>
        </p:nvSpPr>
        <p:spPr>
          <a:xfrm>
            <a:off x="6115664" y="3473738"/>
            <a:ext cx="5444986" cy="2244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0738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348748" y="4414684"/>
            <a:ext cx="6007509" cy="1474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65471" y="6389033"/>
            <a:ext cx="2743200" cy="365125"/>
          </a:xfrm>
        </p:spPr>
        <p:txBody>
          <a:bodyPr/>
          <a:lstStyle/>
          <a:p>
            <a:fld id="{613D13EC-097A-4BB5-BE47-4DFB6B2DF1C0}" type="datetime1">
              <a:rPr lang="en-US" smtClean="0"/>
              <a:t>6/1/2021</a:t>
            </a:fld>
            <a:endParaRPr lang="en-US"/>
          </a:p>
        </p:txBody>
      </p:sp>
      <p:sp>
        <p:nvSpPr>
          <p:cNvPr id="6" name="Footer Placeholder 5"/>
          <p:cNvSpPr>
            <a:spLocks noGrp="1"/>
          </p:cNvSpPr>
          <p:nvPr>
            <p:ph type="ftr" sz="quarter" idx="11"/>
          </p:nvPr>
        </p:nvSpPr>
        <p:spPr>
          <a:xfrm>
            <a:off x="4058264" y="6389034"/>
            <a:ext cx="4114800" cy="365125"/>
          </a:xfrm>
        </p:spPr>
        <p:txBody>
          <a:bodyPr/>
          <a:lstStyle/>
          <a:p>
            <a:endParaRPr lang="en-US"/>
          </a:p>
        </p:txBody>
      </p:sp>
      <p:sp>
        <p:nvSpPr>
          <p:cNvPr id="7" name="Slide Number Placeholder 6"/>
          <p:cNvSpPr>
            <a:spLocks noGrp="1"/>
          </p:cNvSpPr>
          <p:nvPr>
            <p:ph type="sldNum" sz="quarter" idx="12"/>
          </p:nvPr>
        </p:nvSpPr>
        <p:spPr>
          <a:xfrm>
            <a:off x="9414901" y="6389034"/>
            <a:ext cx="1159313" cy="365125"/>
          </a:xfrm>
        </p:spPr>
        <p:txBody>
          <a:bodyPr/>
          <a:lstStyle/>
          <a:p>
            <a:fld id="{0771E372-AF22-4158-8A16-D052B875A67D}" type="slidenum">
              <a:rPr lang="en-US" smtClean="0"/>
              <a:t>‹#›</a:t>
            </a:fld>
            <a:endParaRPr lang="en-US"/>
          </a:p>
        </p:txBody>
      </p:sp>
      <p:sp>
        <p:nvSpPr>
          <p:cNvPr id="8" name="Picture Placeholder 2"/>
          <p:cNvSpPr>
            <a:spLocks noGrp="1"/>
          </p:cNvSpPr>
          <p:nvPr>
            <p:ph type="pic" idx="13"/>
          </p:nvPr>
        </p:nvSpPr>
        <p:spPr>
          <a:xfrm>
            <a:off x="5348747" y="2315497"/>
            <a:ext cx="6007509" cy="1474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9" name="Picture Placeholder 2"/>
          <p:cNvSpPr>
            <a:spLocks noGrp="1"/>
          </p:cNvSpPr>
          <p:nvPr>
            <p:ph type="pic" idx="14"/>
          </p:nvPr>
        </p:nvSpPr>
        <p:spPr>
          <a:xfrm>
            <a:off x="5348747" y="373831"/>
            <a:ext cx="6007509" cy="1474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pic>
        <p:nvPicPr>
          <p:cNvPr id="10" name="Picture 9"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01978" y="6389034"/>
            <a:ext cx="1295234" cy="446292"/>
          </a:xfrm>
          <a:prstGeom prst="rect">
            <a:avLst/>
          </a:prstGeom>
          <a:noFill/>
          <a:ln>
            <a:noFill/>
          </a:ln>
        </p:spPr>
      </p:pic>
    </p:spTree>
    <p:extLst>
      <p:ext uri="{BB962C8B-B14F-4D97-AF65-F5344CB8AC3E}">
        <p14:creationId xmlns:p14="http://schemas.microsoft.com/office/powerpoint/2010/main" val="377254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5470" y="1572768"/>
            <a:ext cx="11700388" cy="464515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4"/>
            <a:endParaRPr lang="en-US"/>
          </a:p>
        </p:txBody>
      </p:sp>
      <p:sp>
        <p:nvSpPr>
          <p:cNvPr id="4" name="Date Placeholder 3"/>
          <p:cNvSpPr>
            <a:spLocks noGrp="1"/>
          </p:cNvSpPr>
          <p:nvPr>
            <p:ph type="dt" sz="half" idx="10"/>
          </p:nvPr>
        </p:nvSpPr>
        <p:spPr>
          <a:xfrm>
            <a:off x="265471" y="6463839"/>
            <a:ext cx="2743200" cy="365125"/>
          </a:xfrm>
        </p:spPr>
        <p:txBody>
          <a:bodyPr/>
          <a:lstStyle/>
          <a:p>
            <a:fld id="{63479D1C-C8E9-4F2B-8C5E-1BE2030234B7}" type="datetime1">
              <a:rPr lang="en-US" smtClean="0"/>
              <a:t>6/1/2021</a:t>
            </a:fld>
            <a:endParaRPr lang="en-US"/>
          </a:p>
        </p:txBody>
      </p:sp>
      <p:sp>
        <p:nvSpPr>
          <p:cNvPr id="5" name="Footer Placeholder 4"/>
          <p:cNvSpPr>
            <a:spLocks noGrp="1"/>
          </p:cNvSpPr>
          <p:nvPr>
            <p:ph type="ftr" sz="quarter" idx="11"/>
          </p:nvPr>
        </p:nvSpPr>
        <p:spPr>
          <a:xfrm>
            <a:off x="4058264" y="6463838"/>
            <a:ext cx="4114800" cy="365125"/>
          </a:xfrm>
        </p:spPr>
        <p:txBody>
          <a:bodyPr/>
          <a:lstStyle/>
          <a:p>
            <a:endParaRPr lang="en-US"/>
          </a:p>
        </p:txBody>
      </p:sp>
      <p:sp>
        <p:nvSpPr>
          <p:cNvPr id="6" name="Slide Number Placeholder 5"/>
          <p:cNvSpPr>
            <a:spLocks noGrp="1"/>
          </p:cNvSpPr>
          <p:nvPr>
            <p:ph type="sldNum" sz="quarter" idx="12"/>
          </p:nvPr>
        </p:nvSpPr>
        <p:spPr>
          <a:xfrm>
            <a:off x="9222658" y="6415136"/>
            <a:ext cx="2743200" cy="365125"/>
          </a:xfrm>
        </p:spPr>
        <p:txBody>
          <a:bodyPr/>
          <a:lstStyle/>
          <a:p>
            <a:fld id="{0771E372-AF22-4158-8A16-D052B875A67D}" type="slidenum">
              <a:rPr lang="en-US" smtClean="0"/>
              <a:t>‹#›</a:t>
            </a:fld>
            <a:endParaRPr lang="en-US"/>
          </a:p>
        </p:txBody>
      </p:sp>
      <p:sp>
        <p:nvSpPr>
          <p:cNvPr id="10" name="Title Placeholder 1"/>
          <p:cNvSpPr>
            <a:spLocks noGrp="1"/>
          </p:cNvSpPr>
          <p:nvPr>
            <p:ph type="title" hasCustomPrompt="1"/>
          </p:nvPr>
        </p:nvSpPr>
        <p:spPr>
          <a:xfrm>
            <a:off x="265470" y="196645"/>
            <a:ext cx="10170882" cy="1048007"/>
          </a:xfrm>
          <a:prstGeom prst="rect">
            <a:avLst/>
          </a:prstGeom>
        </p:spPr>
        <p:txBody>
          <a:bodyPr vert="horz" lIns="91440" tIns="45720" rIns="91440" bIns="45720" rtlCol="0" anchor="b">
            <a:normAutofit/>
          </a:bodyPr>
          <a:lstStyle>
            <a:lvl1pPr algn="l">
              <a:defRPr/>
            </a:lvl1pPr>
          </a:lstStyle>
          <a:p>
            <a:r>
              <a:rPr lang="en-US"/>
              <a:t>Click to edit Master title </a:t>
            </a:r>
            <a:r>
              <a:rPr lang="en-US" err="1"/>
              <a:t>stylek</a:t>
            </a:r>
            <a:endParaRPr lang="en-US"/>
          </a:p>
        </p:txBody>
      </p:sp>
      <p:pic>
        <p:nvPicPr>
          <p:cNvPr id="8" name="Picture 7"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608037" y="467368"/>
            <a:ext cx="1357821" cy="671195"/>
          </a:xfrm>
          <a:prstGeom prst="rect">
            <a:avLst/>
          </a:prstGeom>
          <a:noFill/>
          <a:ln>
            <a:noFill/>
          </a:ln>
        </p:spPr>
      </p:pic>
    </p:spTree>
    <p:extLst>
      <p:ext uri="{BB962C8B-B14F-4D97-AF65-F5344CB8AC3E}">
        <p14:creationId xmlns:p14="http://schemas.microsoft.com/office/powerpoint/2010/main" val="115031090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284" y="324465"/>
            <a:ext cx="11513574" cy="5801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1E029D-C42F-48A2-AC24-AA3FA05AEBCE}" type="datetime1">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1E372-AF22-4158-8A16-D052B875A67D}" type="slidenum">
              <a:rPr lang="en-US" smtClean="0"/>
              <a:t>‹#›</a:t>
            </a:fld>
            <a:endParaRPr lang="en-US"/>
          </a:p>
        </p:txBody>
      </p:sp>
      <p:pic>
        <p:nvPicPr>
          <p:cNvPr id="7" name="Picture 6"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96174" y="494907"/>
            <a:ext cx="1592580" cy="671195"/>
          </a:xfrm>
          <a:prstGeom prst="rect">
            <a:avLst/>
          </a:prstGeom>
          <a:noFill/>
          <a:ln>
            <a:noFill/>
          </a:ln>
        </p:spPr>
      </p:pic>
    </p:spTree>
    <p:extLst>
      <p:ext uri="{BB962C8B-B14F-4D97-AF65-F5344CB8AC3E}">
        <p14:creationId xmlns:p14="http://schemas.microsoft.com/office/powerpoint/2010/main" val="3715954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284" y="324465"/>
            <a:ext cx="11513574" cy="5801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1E029D-C42F-48A2-AC24-AA3FA05AEBCE}" type="datetime1">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1E372-AF22-4158-8A16-D052B875A67D}" type="slidenum">
              <a:rPr lang="en-US" smtClean="0"/>
              <a:t>‹#›</a:t>
            </a:fld>
            <a:endParaRPr lang="en-US"/>
          </a:p>
        </p:txBody>
      </p:sp>
      <p:pic>
        <p:nvPicPr>
          <p:cNvPr id="7" name="Picture 6"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255168" y="5454302"/>
            <a:ext cx="1592580" cy="671195"/>
          </a:xfrm>
          <a:prstGeom prst="rect">
            <a:avLst/>
          </a:prstGeom>
          <a:noFill/>
          <a:ln>
            <a:noFill/>
          </a:ln>
        </p:spPr>
      </p:pic>
    </p:spTree>
    <p:extLst>
      <p:ext uri="{BB962C8B-B14F-4D97-AF65-F5344CB8AC3E}">
        <p14:creationId xmlns:p14="http://schemas.microsoft.com/office/powerpoint/2010/main" val="209536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7929"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8425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11BFD0-A81F-4A49-8DCB-7924A74B1503}" type="datetime1">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1E372-AF22-4158-8A16-D052B875A67D}" type="slidenum">
              <a:rPr lang="en-US" smtClean="0"/>
              <a:t>‹#›</a:t>
            </a:fld>
            <a:endParaRPr lang="en-US"/>
          </a:p>
        </p:txBody>
      </p:sp>
      <p:pic>
        <p:nvPicPr>
          <p:cNvPr id="8" name="Picture 7"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56363" y="393864"/>
            <a:ext cx="2309495" cy="972820"/>
          </a:xfrm>
          <a:prstGeom prst="rect">
            <a:avLst/>
          </a:prstGeom>
          <a:noFill/>
          <a:ln>
            <a:noFill/>
          </a:ln>
        </p:spPr>
      </p:pic>
      <p:sp>
        <p:nvSpPr>
          <p:cNvPr id="9" name="Title Placeholder 1"/>
          <p:cNvSpPr>
            <a:spLocks noGrp="1"/>
          </p:cNvSpPr>
          <p:nvPr>
            <p:ph type="title"/>
          </p:nvPr>
        </p:nvSpPr>
        <p:spPr>
          <a:xfrm>
            <a:off x="265471" y="196645"/>
            <a:ext cx="11700387" cy="1283316"/>
          </a:xfrm>
          <a:prstGeom prst="rect">
            <a:avLst/>
          </a:prstGeom>
        </p:spPr>
        <p:txBody>
          <a:bodyPr vert="horz" lIns="91440" tIns="45720" rIns="91440" bIns="45720" rtlCol="0" anchor="b">
            <a:normAutofit/>
          </a:bodyPr>
          <a:lstStyle/>
          <a:p>
            <a:r>
              <a:rPr lang="en-US"/>
              <a:t>Click to edit Master title style</a:t>
            </a:r>
          </a:p>
        </p:txBody>
      </p:sp>
      <p:pic>
        <p:nvPicPr>
          <p:cNvPr id="10" name="Picture 9" descr="C:\Users\manuela.staneva\Downloads\Color Logo.jpg"/>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196174" y="494907"/>
            <a:ext cx="1592580" cy="671195"/>
          </a:xfrm>
          <a:prstGeom prst="rect">
            <a:avLst/>
          </a:prstGeom>
          <a:noFill/>
          <a:ln>
            <a:noFill/>
          </a:ln>
        </p:spPr>
      </p:pic>
    </p:spTree>
    <p:extLst>
      <p:ext uri="{BB962C8B-B14F-4D97-AF65-F5344CB8AC3E}">
        <p14:creationId xmlns:p14="http://schemas.microsoft.com/office/powerpoint/2010/main" val="197254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5471" y="188914"/>
            <a:ext cx="11700387" cy="1059783"/>
          </a:xfrm>
        </p:spPr>
        <p:txBody>
          <a:bodyPr/>
          <a:lstStyle/>
          <a:p>
            <a:r>
              <a:rPr lang="en-US"/>
              <a:t>Click to edit Master title style</a:t>
            </a:r>
          </a:p>
        </p:txBody>
      </p:sp>
      <p:sp>
        <p:nvSpPr>
          <p:cNvPr id="3" name="Text Placeholder 2"/>
          <p:cNvSpPr>
            <a:spLocks noGrp="1"/>
          </p:cNvSpPr>
          <p:nvPr>
            <p:ph type="body" idx="1"/>
          </p:nvPr>
        </p:nvSpPr>
        <p:spPr>
          <a:xfrm>
            <a:off x="265471" y="157101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5471"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782670" y="157101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78267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FE9C4E-3EB9-48DD-A1C7-EF52B0138ADC}" type="datetime1">
              <a:rPr lang="en-US" smtClean="0"/>
              <a:t>6/1/2021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71E372-AF22-4158-8A16-D052B875A67D}" type="slidenum">
              <a:rPr lang="en-US" smtClean="0"/>
              <a:t>‹#›</a:t>
            </a:fld>
            <a:endParaRPr lang="en-US"/>
          </a:p>
        </p:txBody>
      </p:sp>
      <p:pic>
        <p:nvPicPr>
          <p:cNvPr id="10" name="Picture 9"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537833" y="275877"/>
            <a:ext cx="2309495" cy="972820"/>
          </a:xfrm>
          <a:prstGeom prst="rect">
            <a:avLst/>
          </a:prstGeom>
          <a:noFill/>
          <a:ln>
            <a:noFill/>
          </a:ln>
        </p:spPr>
      </p:pic>
    </p:spTree>
    <p:extLst>
      <p:ext uri="{BB962C8B-B14F-4D97-AF65-F5344CB8AC3E}">
        <p14:creationId xmlns:p14="http://schemas.microsoft.com/office/powerpoint/2010/main" val="191410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92E4CBC-73D4-40F8-881B-FE6FABB9768A}" type="datetime1">
              <a:rPr lang="en-US" smtClean="0"/>
              <a:t>6/1/2021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0963563" y="6356350"/>
            <a:ext cx="1002293" cy="365125"/>
          </a:xfrm>
        </p:spPr>
        <p:txBody>
          <a:bodyPr/>
          <a:lstStyle/>
          <a:p>
            <a:fld id="{0771E372-AF22-4158-8A16-D052B875A67D}" type="slidenum">
              <a:rPr lang="en-US" smtClean="0"/>
              <a:t>‹#›</a:t>
            </a:fld>
            <a:endParaRPr lang="en-US"/>
          </a:p>
        </p:txBody>
      </p:sp>
      <p:pic>
        <p:nvPicPr>
          <p:cNvPr id="6" name="Picture 5"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91781" y="6288087"/>
            <a:ext cx="1482585" cy="501650"/>
          </a:xfrm>
          <a:prstGeom prst="rect">
            <a:avLst/>
          </a:prstGeom>
          <a:noFill/>
          <a:ln>
            <a:noFill/>
          </a:ln>
        </p:spPr>
      </p:pic>
    </p:spTree>
    <p:extLst>
      <p:ext uri="{BB962C8B-B14F-4D97-AF65-F5344CB8AC3E}">
        <p14:creationId xmlns:p14="http://schemas.microsoft.com/office/powerpoint/2010/main" val="4214654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2EEA-2ADF-4984-96A3-C66790072E5B}" type="datetime1">
              <a:rPr lang="en-US" smtClean="0"/>
              <a:t>6/1/2021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71E372-AF22-4158-8A16-D052B875A67D}" type="slidenum">
              <a:rPr lang="en-US" smtClean="0"/>
              <a:t>‹#›</a:t>
            </a:fld>
            <a:endParaRPr lang="en-US"/>
          </a:p>
        </p:txBody>
      </p:sp>
      <p:pic>
        <p:nvPicPr>
          <p:cNvPr id="5" name="Picture 4"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56363" y="310003"/>
            <a:ext cx="2309495" cy="972820"/>
          </a:xfrm>
          <a:prstGeom prst="rect">
            <a:avLst/>
          </a:prstGeom>
          <a:noFill/>
          <a:ln>
            <a:noFill/>
          </a:ln>
        </p:spPr>
      </p:pic>
    </p:spTree>
    <p:extLst>
      <p:ext uri="{BB962C8B-B14F-4D97-AF65-F5344CB8AC3E}">
        <p14:creationId xmlns:p14="http://schemas.microsoft.com/office/powerpoint/2010/main" val="2339854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220928" y="457201"/>
            <a:ext cx="6134459"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BF8959-C72C-4CE6-8F75-D4B9803EC002}" type="datetime1">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9618708" y="6428328"/>
            <a:ext cx="1020766" cy="365125"/>
          </a:xfrm>
        </p:spPr>
        <p:txBody>
          <a:bodyPr/>
          <a:lstStyle/>
          <a:p>
            <a:fld id="{0771E372-AF22-4158-8A16-D052B875A67D}" type="slidenum">
              <a:rPr lang="en-US" smtClean="0"/>
              <a:t>‹#›</a:t>
            </a:fld>
            <a:endParaRPr lang="en-US"/>
          </a:p>
        </p:txBody>
      </p:sp>
      <p:pic>
        <p:nvPicPr>
          <p:cNvPr id="8" name="Picture 7" descr="C:\Users\manuela.staneva\Downloads\Color Logo.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91930" y="6356350"/>
            <a:ext cx="1317076" cy="365125"/>
          </a:xfrm>
          <a:prstGeom prst="rect">
            <a:avLst/>
          </a:prstGeom>
          <a:noFill/>
          <a:ln>
            <a:noFill/>
          </a:ln>
        </p:spPr>
      </p:pic>
    </p:spTree>
    <p:extLst>
      <p:ext uri="{BB962C8B-B14F-4D97-AF65-F5344CB8AC3E}">
        <p14:creationId xmlns:p14="http://schemas.microsoft.com/office/powerpoint/2010/main" val="200553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5806" y="170581"/>
            <a:ext cx="11700387" cy="1249824"/>
          </a:xfrm>
          <a:prstGeom prst="rect">
            <a:avLst/>
          </a:prstGeom>
          <a:solidFill>
            <a:schemeClr val="bg1"/>
          </a:solidFill>
        </p:spPr>
        <p:txBody>
          <a:bodyPr vert="horz" lIns="91440" tIns="45720" rIns="91440" bIns="45720" rtlCol="0" anchor="ctr">
            <a:normAutofit/>
          </a:bodyPr>
          <a:lstStyle/>
          <a:p>
            <a:br>
              <a:rPr lang="en-US"/>
            </a:br>
            <a:br>
              <a:rPr lang="en-US"/>
            </a:br>
            <a:r>
              <a:rPr lang="en-US"/>
              <a:t>Click to edit Master title style</a:t>
            </a:r>
            <a:br>
              <a:rPr lang="en-US"/>
            </a:br>
            <a:endParaRPr lang="en-US"/>
          </a:p>
        </p:txBody>
      </p:sp>
      <p:sp>
        <p:nvSpPr>
          <p:cNvPr id="3" name="Text Placeholder 2"/>
          <p:cNvSpPr>
            <a:spLocks noGrp="1"/>
          </p:cNvSpPr>
          <p:nvPr>
            <p:ph type="body" idx="1"/>
          </p:nvPr>
        </p:nvSpPr>
        <p:spPr>
          <a:xfrm>
            <a:off x="265471" y="1582994"/>
            <a:ext cx="11700387" cy="4542503"/>
          </a:xfrm>
          <a:prstGeom prst="rect">
            <a:avLst/>
          </a:prstGeom>
          <a:solidFill>
            <a:schemeClr val="bg1"/>
          </a:solidFill>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6390480"/>
            <a:ext cx="12192000" cy="46752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280710" y="6405590"/>
            <a:ext cx="1228049" cy="365125"/>
          </a:xfrm>
          <a:prstGeom prst="rect">
            <a:avLst/>
          </a:prstGeom>
        </p:spPr>
        <p:txBody>
          <a:bodyPr vert="horz" lIns="91440" tIns="45720" rIns="91440" bIns="45720" rtlCol="0" anchor="ctr"/>
          <a:lstStyle>
            <a:lvl1pPr algn="l">
              <a:defRPr sz="1200">
                <a:solidFill>
                  <a:schemeClr val="bg1"/>
                </a:solidFill>
              </a:defRPr>
            </a:lvl1pPr>
          </a:lstStyle>
          <a:p>
            <a:fld id="{15BC55A9-56DF-4F74-ACB0-87AC924F2E80}" type="datetime1">
              <a:rPr lang="en-US" smtClean="0"/>
              <a:t>6/1/2021</a:t>
            </a:fld>
            <a:endParaRPr lang="en-US"/>
          </a:p>
        </p:txBody>
      </p:sp>
      <p:sp>
        <p:nvSpPr>
          <p:cNvPr id="5" name="Footer Placeholder 4"/>
          <p:cNvSpPr>
            <a:spLocks noGrp="1"/>
          </p:cNvSpPr>
          <p:nvPr>
            <p:ph type="ftr" sz="quarter" idx="3"/>
          </p:nvPr>
        </p:nvSpPr>
        <p:spPr>
          <a:xfrm>
            <a:off x="1661159" y="6390480"/>
            <a:ext cx="8860537" cy="36591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10838688" y="6390480"/>
            <a:ext cx="1127170" cy="365915"/>
          </a:xfrm>
          <a:prstGeom prst="rect">
            <a:avLst/>
          </a:prstGeom>
        </p:spPr>
        <p:txBody>
          <a:bodyPr vert="horz" lIns="91440" tIns="45720" rIns="91440" bIns="45720" rtlCol="0" anchor="ctr"/>
          <a:lstStyle>
            <a:lvl1pPr algn="r">
              <a:defRPr sz="1200">
                <a:solidFill>
                  <a:schemeClr val="bg1"/>
                </a:solidFill>
              </a:defRPr>
            </a:lvl1pPr>
          </a:lstStyle>
          <a:p>
            <a:fld id="{0771E372-AF22-4158-8A16-D052B875A67D}" type="slidenum">
              <a:rPr lang="en-US" smtClean="0"/>
              <a:pPr/>
              <a:t>‹#›</a:t>
            </a:fld>
            <a:endParaRPr lang="en-US"/>
          </a:p>
        </p:txBody>
      </p:sp>
      <p:cxnSp>
        <p:nvCxnSpPr>
          <p:cNvPr id="9" name="Straight Connector 8"/>
          <p:cNvCxnSpPr/>
          <p:nvPr userDrawn="1"/>
        </p:nvCxnSpPr>
        <p:spPr>
          <a:xfrm>
            <a:off x="0" y="6390480"/>
            <a:ext cx="12192000" cy="0"/>
          </a:xfrm>
          <a:prstGeom prst="line">
            <a:avLst/>
          </a:prstGeom>
          <a:ln w="57150">
            <a:solidFill>
              <a:srgbClr val="E6A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3650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AC7DA6-A253-4279-BB3E-448C621670BD}"/>
              </a:ext>
            </a:extLst>
          </p:cNvPr>
          <p:cNvSpPr>
            <a:spLocks noGrp="1"/>
          </p:cNvSpPr>
          <p:nvPr>
            <p:ph idx="1"/>
          </p:nvPr>
        </p:nvSpPr>
        <p:spPr>
          <a:xfrm>
            <a:off x="265470" y="1375794"/>
            <a:ext cx="11700388" cy="4842126"/>
          </a:xfrm>
        </p:spPr>
        <p:txBody>
          <a:bodyPr>
            <a:normAutofit/>
          </a:bodyPr>
          <a:lstStyle/>
          <a:p>
            <a:r>
              <a:rPr lang="en-US" sz="3200" dirty="0"/>
              <a:t>FDA Approved Cannabis Products</a:t>
            </a:r>
          </a:p>
          <a:p>
            <a:pPr lvl="1"/>
            <a:r>
              <a:rPr lang="en-US" sz="3200" dirty="0"/>
              <a:t>Marinol and </a:t>
            </a:r>
            <a:r>
              <a:rPr lang="en-US" sz="3200" dirty="0" err="1"/>
              <a:t>Syndros</a:t>
            </a:r>
            <a:r>
              <a:rPr lang="en-US" sz="3200" dirty="0"/>
              <a:t> (synthetic THC Max daily 20mg/16.8mg) and  </a:t>
            </a:r>
            <a:r>
              <a:rPr lang="en-US" sz="3200" dirty="0" err="1"/>
              <a:t>Cesamet</a:t>
            </a:r>
            <a:r>
              <a:rPr lang="en-US" sz="3200" dirty="0"/>
              <a:t> (THC analog) - anorexia associated with weight loss in patients with Acquired Immune Deficiency Syndrome (AIDS), nausea and vomiting associated with cancer chemotherapy in patients who have failed to respond adequately to conventional antiemetic treatments. </a:t>
            </a:r>
          </a:p>
          <a:p>
            <a:pPr lvl="1"/>
            <a:r>
              <a:rPr lang="en-US" sz="3200" dirty="0" err="1"/>
              <a:t>Epidiolex</a:t>
            </a:r>
            <a:r>
              <a:rPr lang="en-US" sz="3200" dirty="0"/>
              <a:t> (CBD) - treatment of seizures associated with Lennox-</a:t>
            </a:r>
            <a:r>
              <a:rPr lang="en-US" sz="3200" dirty="0" err="1"/>
              <a:t>Gastaut</a:t>
            </a:r>
            <a:r>
              <a:rPr lang="en-US" sz="3200" dirty="0"/>
              <a:t> syndrome, </a:t>
            </a:r>
            <a:r>
              <a:rPr lang="en-US" sz="3200" dirty="0" err="1"/>
              <a:t>Dravet</a:t>
            </a:r>
            <a:r>
              <a:rPr lang="en-US" sz="3200" dirty="0"/>
              <a:t> syndrome and tuberous sclerosis in patients 1 years of age and older</a:t>
            </a:r>
          </a:p>
        </p:txBody>
      </p:sp>
      <p:sp>
        <p:nvSpPr>
          <p:cNvPr id="3" name="Date Placeholder 2">
            <a:extLst>
              <a:ext uri="{FF2B5EF4-FFF2-40B4-BE49-F238E27FC236}">
                <a16:creationId xmlns:a16="http://schemas.microsoft.com/office/drawing/2014/main" id="{C7C3C3D6-44B6-4C7C-BD93-D0D6A20B6CFC}"/>
              </a:ext>
            </a:extLst>
          </p:cNvPr>
          <p:cNvSpPr>
            <a:spLocks noGrp="1"/>
          </p:cNvSpPr>
          <p:nvPr>
            <p:ph type="dt" sz="half" idx="10"/>
          </p:nvPr>
        </p:nvSpPr>
        <p:spPr/>
        <p:txBody>
          <a:bodyPr/>
          <a:lstStyle/>
          <a:p>
            <a:fld id="{63479D1C-C8E9-4F2B-8C5E-1BE2030234B7}" type="datetime1">
              <a:rPr lang="en-US" smtClean="0"/>
              <a:t>6/2/2021</a:t>
            </a:fld>
            <a:endParaRPr lang="en-US"/>
          </a:p>
        </p:txBody>
      </p:sp>
      <p:sp>
        <p:nvSpPr>
          <p:cNvPr id="4" name="Footer Placeholder 3">
            <a:extLst>
              <a:ext uri="{FF2B5EF4-FFF2-40B4-BE49-F238E27FC236}">
                <a16:creationId xmlns:a16="http://schemas.microsoft.com/office/drawing/2014/main" id="{15084DBB-425B-4F31-935A-0C45C445B6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BCE52F-0E7F-44FF-A51E-4BB70F53BD30}"/>
              </a:ext>
            </a:extLst>
          </p:cNvPr>
          <p:cNvSpPr>
            <a:spLocks noGrp="1"/>
          </p:cNvSpPr>
          <p:nvPr>
            <p:ph type="sldNum" sz="quarter" idx="12"/>
          </p:nvPr>
        </p:nvSpPr>
        <p:spPr/>
        <p:txBody>
          <a:bodyPr/>
          <a:lstStyle/>
          <a:p>
            <a:fld id="{0771E372-AF22-4158-8A16-D052B875A67D}" type="slidenum">
              <a:rPr lang="en-US" smtClean="0"/>
              <a:t>1</a:t>
            </a:fld>
            <a:endParaRPr lang="en-US"/>
          </a:p>
        </p:txBody>
      </p:sp>
      <p:sp>
        <p:nvSpPr>
          <p:cNvPr id="6" name="Title 5">
            <a:extLst>
              <a:ext uri="{FF2B5EF4-FFF2-40B4-BE49-F238E27FC236}">
                <a16:creationId xmlns:a16="http://schemas.microsoft.com/office/drawing/2014/main" id="{5B7E50F9-53E7-4120-9988-50E4099EEA06}"/>
              </a:ext>
            </a:extLst>
          </p:cNvPr>
          <p:cNvSpPr>
            <a:spLocks noGrp="1"/>
          </p:cNvSpPr>
          <p:nvPr>
            <p:ph type="title"/>
          </p:nvPr>
        </p:nvSpPr>
        <p:spPr/>
        <p:txBody>
          <a:bodyPr/>
          <a:lstStyle/>
          <a:p>
            <a:r>
              <a:rPr lang="en-US" dirty="0"/>
              <a:t>Medical Benefits of Cannabis</a:t>
            </a:r>
          </a:p>
        </p:txBody>
      </p:sp>
    </p:spTree>
    <p:extLst>
      <p:ext uri="{BB962C8B-B14F-4D97-AF65-F5344CB8AC3E}">
        <p14:creationId xmlns:p14="http://schemas.microsoft.com/office/powerpoint/2010/main" val="3868134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9E4F52-A3D7-4FF3-BD7C-D66034FCD1F3}"/>
              </a:ext>
            </a:extLst>
          </p:cNvPr>
          <p:cNvSpPr>
            <a:spLocks noGrp="1"/>
          </p:cNvSpPr>
          <p:nvPr>
            <p:ph idx="1"/>
          </p:nvPr>
        </p:nvSpPr>
        <p:spPr>
          <a:xfrm>
            <a:off x="265470" y="352338"/>
            <a:ext cx="11700388" cy="5865582"/>
          </a:xfrm>
        </p:spPr>
        <p:txBody>
          <a:bodyPr>
            <a:normAutofit fontScale="92500" lnSpcReduction="20000"/>
          </a:bodyPr>
          <a:lstStyle/>
          <a:p>
            <a:r>
              <a:rPr lang="en-US" dirty="0"/>
              <a:t>Communicate with public program development process</a:t>
            </a:r>
          </a:p>
          <a:p>
            <a:pPr lvl="1"/>
            <a:r>
              <a:rPr lang="en-US" i="1" u="sng" dirty="0"/>
              <a:t>Regular broadcasted board meetings</a:t>
            </a:r>
          </a:p>
          <a:p>
            <a:pPr lvl="1"/>
            <a:r>
              <a:rPr lang="en-US" i="1" u="sng" dirty="0"/>
              <a:t>Community town-hall</a:t>
            </a:r>
          </a:p>
          <a:p>
            <a:r>
              <a:rPr lang="en-US" dirty="0"/>
              <a:t>Prevent drug diversion</a:t>
            </a:r>
          </a:p>
          <a:p>
            <a:pPr lvl="1"/>
            <a:r>
              <a:rPr lang="en-US" i="1" u="sng" dirty="0"/>
              <a:t>Seed-to-sale tracking</a:t>
            </a:r>
          </a:p>
          <a:p>
            <a:pPr lvl="1"/>
            <a:r>
              <a:rPr lang="en-US" i="1" u="sng" dirty="0"/>
              <a:t>Non-smoking formats</a:t>
            </a:r>
          </a:p>
          <a:p>
            <a:pPr lvl="1"/>
            <a:r>
              <a:rPr lang="en-US" i="1" u="sng" dirty="0"/>
              <a:t>Restrict certain felonies from business</a:t>
            </a:r>
          </a:p>
          <a:p>
            <a:pPr lvl="1"/>
            <a:r>
              <a:rPr lang="en-US" i="1" u="sng" dirty="0"/>
              <a:t>Indoor/greenhouse growing only </a:t>
            </a:r>
          </a:p>
          <a:p>
            <a:r>
              <a:rPr lang="en-US" dirty="0"/>
              <a:t>Prevent criminal involvement </a:t>
            </a:r>
          </a:p>
          <a:p>
            <a:pPr lvl="1"/>
            <a:r>
              <a:rPr lang="en-US" i="1" u="sng" dirty="0"/>
              <a:t>Seed-to-sale tracking</a:t>
            </a:r>
          </a:p>
          <a:p>
            <a:pPr lvl="1"/>
            <a:r>
              <a:rPr lang="en-US" i="1" u="sng" dirty="0"/>
              <a:t>Restrict certain felonies from business</a:t>
            </a:r>
          </a:p>
          <a:p>
            <a:pPr lvl="1"/>
            <a:r>
              <a:rPr lang="en-US" i="1" u="sng" dirty="0"/>
              <a:t>Indoor/greenhouse growing only </a:t>
            </a:r>
          </a:p>
          <a:p>
            <a:r>
              <a:rPr lang="en-US" dirty="0"/>
              <a:t>Minimize equity issues </a:t>
            </a:r>
          </a:p>
          <a:p>
            <a:pPr lvl="1"/>
            <a:r>
              <a:rPr lang="en-US" i="1" u="sng" dirty="0"/>
              <a:t>Very difficult – high barriers to entry</a:t>
            </a:r>
          </a:p>
          <a:p>
            <a:pPr lvl="1"/>
            <a:r>
              <a:rPr lang="en-US" i="1" u="sng" dirty="0"/>
              <a:t>Risks of low licensing fees</a:t>
            </a:r>
          </a:p>
          <a:p>
            <a:pPr lvl="1"/>
            <a:r>
              <a:rPr lang="en-US" i="1" u="sng" dirty="0"/>
              <a:t>Permit non-violent drug possession felonies to participate</a:t>
            </a:r>
          </a:p>
          <a:p>
            <a:pPr lvl="1"/>
            <a:r>
              <a:rPr lang="en-US" i="1" u="sng" dirty="0"/>
              <a:t>Ancillary service opportunities</a:t>
            </a:r>
          </a:p>
          <a:p>
            <a:endParaRPr lang="en-US" dirty="0"/>
          </a:p>
        </p:txBody>
      </p:sp>
      <p:sp>
        <p:nvSpPr>
          <p:cNvPr id="3" name="Date Placeholder 2">
            <a:extLst>
              <a:ext uri="{FF2B5EF4-FFF2-40B4-BE49-F238E27FC236}">
                <a16:creationId xmlns:a16="http://schemas.microsoft.com/office/drawing/2014/main" id="{3EDFA752-4350-45DF-9B6C-F206C8EF33B2}"/>
              </a:ext>
            </a:extLst>
          </p:cNvPr>
          <p:cNvSpPr>
            <a:spLocks noGrp="1"/>
          </p:cNvSpPr>
          <p:nvPr>
            <p:ph type="dt" sz="half" idx="10"/>
          </p:nvPr>
        </p:nvSpPr>
        <p:spPr/>
        <p:txBody>
          <a:bodyPr/>
          <a:lstStyle/>
          <a:p>
            <a:fld id="{63479D1C-C8E9-4F2B-8C5E-1BE2030234B7}" type="datetime1">
              <a:rPr lang="en-US" smtClean="0"/>
              <a:t>6/2/2021</a:t>
            </a:fld>
            <a:endParaRPr lang="en-US"/>
          </a:p>
        </p:txBody>
      </p:sp>
      <p:sp>
        <p:nvSpPr>
          <p:cNvPr id="4" name="Footer Placeholder 3">
            <a:extLst>
              <a:ext uri="{FF2B5EF4-FFF2-40B4-BE49-F238E27FC236}">
                <a16:creationId xmlns:a16="http://schemas.microsoft.com/office/drawing/2014/main" id="{8281505E-F438-413A-A724-1EDDCA0427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46E861-128D-4F29-8855-1BCE4A5B5A39}"/>
              </a:ext>
            </a:extLst>
          </p:cNvPr>
          <p:cNvSpPr>
            <a:spLocks noGrp="1"/>
          </p:cNvSpPr>
          <p:nvPr>
            <p:ph type="sldNum" sz="quarter" idx="12"/>
          </p:nvPr>
        </p:nvSpPr>
        <p:spPr/>
        <p:txBody>
          <a:bodyPr/>
          <a:lstStyle/>
          <a:p>
            <a:fld id="{0771E372-AF22-4158-8A16-D052B875A67D}" type="slidenum">
              <a:rPr lang="en-US" smtClean="0"/>
              <a:t>10</a:t>
            </a:fld>
            <a:endParaRPr lang="en-US"/>
          </a:p>
        </p:txBody>
      </p:sp>
    </p:spTree>
    <p:extLst>
      <p:ext uri="{BB962C8B-B14F-4D97-AF65-F5344CB8AC3E}">
        <p14:creationId xmlns:p14="http://schemas.microsoft.com/office/powerpoint/2010/main" val="3135665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175413-8C39-4AF3-B277-345A793A4543}"/>
              </a:ext>
            </a:extLst>
          </p:cNvPr>
          <p:cNvSpPr>
            <a:spLocks noGrp="1"/>
          </p:cNvSpPr>
          <p:nvPr>
            <p:ph idx="1"/>
          </p:nvPr>
        </p:nvSpPr>
        <p:spPr>
          <a:xfrm>
            <a:off x="265470" y="385894"/>
            <a:ext cx="11700388" cy="5832026"/>
          </a:xfrm>
        </p:spPr>
        <p:txBody>
          <a:bodyPr/>
          <a:lstStyle/>
          <a:p>
            <a:r>
              <a:rPr lang="en-US" dirty="0"/>
              <a:t>Prevent substance abuse / adverse consequences</a:t>
            </a:r>
          </a:p>
          <a:p>
            <a:pPr lvl="1"/>
            <a:r>
              <a:rPr lang="en-US" i="1" u="sng" dirty="0"/>
              <a:t>Use medicinal THC doses</a:t>
            </a:r>
          </a:p>
          <a:p>
            <a:pPr lvl="1"/>
            <a:r>
              <a:rPr lang="en-US" i="1" u="sng" dirty="0"/>
              <a:t>Non-smoking formats</a:t>
            </a:r>
          </a:p>
          <a:p>
            <a:pPr lvl="1"/>
            <a:r>
              <a:rPr lang="en-US" i="1" u="sng" dirty="0"/>
              <a:t>Ensure physician accountability</a:t>
            </a:r>
          </a:p>
          <a:p>
            <a:pPr lvl="1"/>
            <a:r>
              <a:rPr lang="en-US" i="1" u="sng" dirty="0"/>
              <a:t>Support mental health services</a:t>
            </a:r>
          </a:p>
          <a:p>
            <a:pPr lvl="1"/>
            <a:r>
              <a:rPr lang="en-US" i="1" u="sng" dirty="0"/>
              <a:t>Advertising and packaging regulations</a:t>
            </a:r>
          </a:p>
          <a:p>
            <a:r>
              <a:rPr lang="en-US" dirty="0"/>
              <a:t>Fiscal sustainability</a:t>
            </a:r>
          </a:p>
          <a:p>
            <a:pPr lvl="1"/>
            <a:r>
              <a:rPr lang="en-US" i="1" u="sng" dirty="0"/>
              <a:t>Adequate fees to support operations </a:t>
            </a:r>
          </a:p>
          <a:p>
            <a:r>
              <a:rPr lang="en-US" dirty="0"/>
              <a:t>Ensure Product Safety </a:t>
            </a:r>
          </a:p>
          <a:p>
            <a:pPr lvl="1"/>
            <a:r>
              <a:rPr lang="en-US" i="1" u="sng" dirty="0"/>
              <a:t>Robust lab safety program</a:t>
            </a:r>
          </a:p>
          <a:p>
            <a:pPr lvl="1"/>
            <a:r>
              <a:rPr lang="en-US" i="1" u="sng" dirty="0"/>
              <a:t>Proper packaging and labelling</a:t>
            </a:r>
          </a:p>
          <a:p>
            <a:endParaRPr lang="en-US" dirty="0"/>
          </a:p>
        </p:txBody>
      </p:sp>
      <p:sp>
        <p:nvSpPr>
          <p:cNvPr id="3" name="Date Placeholder 2">
            <a:extLst>
              <a:ext uri="{FF2B5EF4-FFF2-40B4-BE49-F238E27FC236}">
                <a16:creationId xmlns:a16="http://schemas.microsoft.com/office/drawing/2014/main" id="{DC9536E7-1DD0-4233-8DFE-83F504F98A24}"/>
              </a:ext>
            </a:extLst>
          </p:cNvPr>
          <p:cNvSpPr>
            <a:spLocks noGrp="1"/>
          </p:cNvSpPr>
          <p:nvPr>
            <p:ph type="dt" sz="half" idx="10"/>
          </p:nvPr>
        </p:nvSpPr>
        <p:spPr/>
        <p:txBody>
          <a:bodyPr/>
          <a:lstStyle/>
          <a:p>
            <a:fld id="{63479D1C-C8E9-4F2B-8C5E-1BE2030234B7}" type="datetime1">
              <a:rPr lang="en-US" smtClean="0"/>
              <a:t>6/2/2021</a:t>
            </a:fld>
            <a:endParaRPr lang="en-US"/>
          </a:p>
        </p:txBody>
      </p:sp>
      <p:sp>
        <p:nvSpPr>
          <p:cNvPr id="4" name="Footer Placeholder 3">
            <a:extLst>
              <a:ext uri="{FF2B5EF4-FFF2-40B4-BE49-F238E27FC236}">
                <a16:creationId xmlns:a16="http://schemas.microsoft.com/office/drawing/2014/main" id="{4A9E6355-8960-48DF-A0B7-290B22506D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FBEA1E-41A2-40B3-8F94-26EE034E114F}"/>
              </a:ext>
            </a:extLst>
          </p:cNvPr>
          <p:cNvSpPr>
            <a:spLocks noGrp="1"/>
          </p:cNvSpPr>
          <p:nvPr>
            <p:ph type="sldNum" sz="quarter" idx="12"/>
          </p:nvPr>
        </p:nvSpPr>
        <p:spPr/>
        <p:txBody>
          <a:bodyPr/>
          <a:lstStyle/>
          <a:p>
            <a:fld id="{0771E372-AF22-4158-8A16-D052B875A67D}" type="slidenum">
              <a:rPr lang="en-US" smtClean="0"/>
              <a:t>11</a:t>
            </a:fld>
            <a:endParaRPr lang="en-US"/>
          </a:p>
        </p:txBody>
      </p:sp>
    </p:spTree>
    <p:extLst>
      <p:ext uri="{BB962C8B-B14F-4D97-AF65-F5344CB8AC3E}">
        <p14:creationId xmlns:p14="http://schemas.microsoft.com/office/powerpoint/2010/main" val="268638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381F99-333D-4790-8E0C-79647E17F091}"/>
              </a:ext>
            </a:extLst>
          </p:cNvPr>
          <p:cNvSpPr>
            <a:spLocks noGrp="1"/>
          </p:cNvSpPr>
          <p:nvPr>
            <p:ph idx="1"/>
          </p:nvPr>
        </p:nvSpPr>
        <p:spPr>
          <a:xfrm>
            <a:off x="265470" y="1572768"/>
            <a:ext cx="11700388" cy="2965676"/>
          </a:xfrm>
        </p:spPr>
        <p:txBody>
          <a:bodyPr>
            <a:noAutofit/>
          </a:bodyPr>
          <a:lstStyle/>
          <a:p>
            <a:r>
              <a:rPr lang="en-US" sz="3200" dirty="0"/>
              <a:t>Limited evidence that cannabis may alleviate neuropathic pain in some patients </a:t>
            </a:r>
          </a:p>
          <a:p>
            <a:r>
              <a:rPr lang="en-US" sz="3200" dirty="0"/>
              <a:t>Insufficient evidence exists to demonstrate analgesic effects in patients with other types of chronic pain</a:t>
            </a:r>
          </a:p>
          <a:p>
            <a:r>
              <a:rPr lang="en-US" sz="3200" dirty="0"/>
              <a:t>Use of Cannabis for chronic pain is under studied</a:t>
            </a:r>
          </a:p>
          <a:p>
            <a:r>
              <a:rPr lang="en-US" sz="3200" dirty="0"/>
              <a:t> Sativex (nasal spray 2.7mg THC/2.5 mg CBD) – modest short-term improvements in pain related to rheumatoid arthritis. Max 16.2 mg / day. Approved outside of US for spasticity associated with MS.</a:t>
            </a:r>
          </a:p>
        </p:txBody>
      </p:sp>
      <p:sp>
        <p:nvSpPr>
          <p:cNvPr id="3" name="Date Placeholder 2">
            <a:extLst>
              <a:ext uri="{FF2B5EF4-FFF2-40B4-BE49-F238E27FC236}">
                <a16:creationId xmlns:a16="http://schemas.microsoft.com/office/drawing/2014/main" id="{E5792494-B161-4828-9784-EEB2236F2006}"/>
              </a:ext>
            </a:extLst>
          </p:cNvPr>
          <p:cNvSpPr>
            <a:spLocks noGrp="1"/>
          </p:cNvSpPr>
          <p:nvPr>
            <p:ph type="dt" sz="half" idx="10"/>
          </p:nvPr>
        </p:nvSpPr>
        <p:spPr/>
        <p:txBody>
          <a:bodyPr/>
          <a:lstStyle/>
          <a:p>
            <a:fld id="{63479D1C-C8E9-4F2B-8C5E-1BE2030234B7}" type="datetime1">
              <a:rPr lang="en-US" smtClean="0"/>
              <a:t>6/2/2021</a:t>
            </a:fld>
            <a:endParaRPr lang="en-US"/>
          </a:p>
        </p:txBody>
      </p:sp>
      <p:sp>
        <p:nvSpPr>
          <p:cNvPr id="4" name="Footer Placeholder 3">
            <a:extLst>
              <a:ext uri="{FF2B5EF4-FFF2-40B4-BE49-F238E27FC236}">
                <a16:creationId xmlns:a16="http://schemas.microsoft.com/office/drawing/2014/main" id="{7D112DB5-A649-47DC-AF4D-AE67F6BB1D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13A720-00C2-4893-A789-4935B9F163BC}"/>
              </a:ext>
            </a:extLst>
          </p:cNvPr>
          <p:cNvSpPr>
            <a:spLocks noGrp="1"/>
          </p:cNvSpPr>
          <p:nvPr>
            <p:ph type="sldNum" sz="quarter" idx="12"/>
          </p:nvPr>
        </p:nvSpPr>
        <p:spPr/>
        <p:txBody>
          <a:bodyPr/>
          <a:lstStyle/>
          <a:p>
            <a:fld id="{0771E372-AF22-4158-8A16-D052B875A67D}" type="slidenum">
              <a:rPr lang="en-US" smtClean="0"/>
              <a:t>2</a:t>
            </a:fld>
            <a:endParaRPr lang="en-US"/>
          </a:p>
        </p:txBody>
      </p:sp>
      <p:sp>
        <p:nvSpPr>
          <p:cNvPr id="6" name="Title 5">
            <a:extLst>
              <a:ext uri="{FF2B5EF4-FFF2-40B4-BE49-F238E27FC236}">
                <a16:creationId xmlns:a16="http://schemas.microsoft.com/office/drawing/2014/main" id="{083FC069-AFB4-45B1-BC9D-041637841EB9}"/>
              </a:ext>
            </a:extLst>
          </p:cNvPr>
          <p:cNvSpPr>
            <a:spLocks noGrp="1"/>
          </p:cNvSpPr>
          <p:nvPr>
            <p:ph type="title"/>
          </p:nvPr>
        </p:nvSpPr>
        <p:spPr/>
        <p:txBody>
          <a:bodyPr/>
          <a:lstStyle/>
          <a:p>
            <a:r>
              <a:rPr lang="en-US" dirty="0"/>
              <a:t>Medical Uses of Non-medical Cannabis</a:t>
            </a:r>
          </a:p>
        </p:txBody>
      </p:sp>
    </p:spTree>
    <p:extLst>
      <p:ext uri="{BB962C8B-B14F-4D97-AF65-F5344CB8AC3E}">
        <p14:creationId xmlns:p14="http://schemas.microsoft.com/office/powerpoint/2010/main" val="294928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E9F20C-9170-4430-9C3B-EE79EFEE6641}"/>
              </a:ext>
            </a:extLst>
          </p:cNvPr>
          <p:cNvSpPr>
            <a:spLocks noGrp="1"/>
          </p:cNvSpPr>
          <p:nvPr>
            <p:ph idx="1"/>
          </p:nvPr>
        </p:nvSpPr>
        <p:spPr/>
        <p:txBody>
          <a:bodyPr>
            <a:normAutofit lnSpcReduction="10000"/>
          </a:bodyPr>
          <a:lstStyle/>
          <a:p>
            <a:r>
              <a:rPr lang="en-US" dirty="0"/>
              <a:t>Cannabis dependence: 9-10% lifetime risk, 17% with initiation during adolescence</a:t>
            </a:r>
          </a:p>
          <a:p>
            <a:r>
              <a:rPr lang="en-US" dirty="0"/>
              <a:t>20 year prospective study: Persistent and dependent users lost 6 IQ points and Nonusers gained 1 IQ point</a:t>
            </a:r>
          </a:p>
          <a:p>
            <a:r>
              <a:rPr lang="en-US" dirty="0"/>
              <a:t>Conclusive or Substantial Evidence for a statistical association between cannabis smoking*: </a:t>
            </a:r>
          </a:p>
          <a:p>
            <a:pPr lvl="1"/>
            <a:r>
              <a:rPr lang="en-US" dirty="0"/>
              <a:t>More frequent chronic bronchitis episodes (long-term cannabis smoking)</a:t>
            </a:r>
          </a:p>
          <a:p>
            <a:pPr lvl="1"/>
            <a:r>
              <a:rPr lang="en-US" dirty="0"/>
              <a:t>Increased risk of motor vehicle crashes</a:t>
            </a:r>
          </a:p>
          <a:p>
            <a:pPr lvl="1"/>
            <a:r>
              <a:rPr lang="en-US" dirty="0"/>
              <a:t>Lower birth weight of offspring (maternal cannabis smoking)</a:t>
            </a:r>
          </a:p>
          <a:p>
            <a:pPr lvl="1"/>
            <a:r>
              <a:rPr lang="en-US" dirty="0"/>
              <a:t>the development of schizophrenia or other psychoses, with the highest risk among the most frequent users </a:t>
            </a:r>
          </a:p>
          <a:p>
            <a:pPr marL="0" indent="0">
              <a:buNone/>
            </a:pPr>
            <a:r>
              <a:rPr lang="en-US" sz="1600" dirty="0"/>
              <a:t>*National Academy of Sciences</a:t>
            </a:r>
          </a:p>
          <a:p>
            <a:endParaRPr lang="en-US" dirty="0"/>
          </a:p>
          <a:p>
            <a:endParaRPr lang="en-US" dirty="0"/>
          </a:p>
        </p:txBody>
      </p:sp>
      <p:sp>
        <p:nvSpPr>
          <p:cNvPr id="3" name="Date Placeholder 2">
            <a:extLst>
              <a:ext uri="{FF2B5EF4-FFF2-40B4-BE49-F238E27FC236}">
                <a16:creationId xmlns:a16="http://schemas.microsoft.com/office/drawing/2014/main" id="{F591433A-9FC9-4B9D-81D8-04C94CAD4D19}"/>
              </a:ext>
            </a:extLst>
          </p:cNvPr>
          <p:cNvSpPr>
            <a:spLocks noGrp="1"/>
          </p:cNvSpPr>
          <p:nvPr>
            <p:ph type="dt" sz="half" idx="10"/>
          </p:nvPr>
        </p:nvSpPr>
        <p:spPr/>
        <p:txBody>
          <a:bodyPr/>
          <a:lstStyle/>
          <a:p>
            <a:fld id="{63479D1C-C8E9-4F2B-8C5E-1BE2030234B7}" type="datetime1">
              <a:rPr lang="en-US" smtClean="0"/>
              <a:t>6/2/2021</a:t>
            </a:fld>
            <a:endParaRPr lang="en-US"/>
          </a:p>
        </p:txBody>
      </p:sp>
      <p:sp>
        <p:nvSpPr>
          <p:cNvPr id="4" name="Footer Placeholder 3">
            <a:extLst>
              <a:ext uri="{FF2B5EF4-FFF2-40B4-BE49-F238E27FC236}">
                <a16:creationId xmlns:a16="http://schemas.microsoft.com/office/drawing/2014/main" id="{1B83091A-51C3-430D-98F8-9FCD80B9FF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9A6CA3-7DC4-4E28-95F8-423EC3706E0A}"/>
              </a:ext>
            </a:extLst>
          </p:cNvPr>
          <p:cNvSpPr>
            <a:spLocks noGrp="1"/>
          </p:cNvSpPr>
          <p:nvPr>
            <p:ph type="sldNum" sz="quarter" idx="12"/>
          </p:nvPr>
        </p:nvSpPr>
        <p:spPr/>
        <p:txBody>
          <a:bodyPr/>
          <a:lstStyle/>
          <a:p>
            <a:fld id="{0771E372-AF22-4158-8A16-D052B875A67D}" type="slidenum">
              <a:rPr lang="en-US" smtClean="0"/>
              <a:t>3</a:t>
            </a:fld>
            <a:endParaRPr lang="en-US"/>
          </a:p>
        </p:txBody>
      </p:sp>
      <p:sp>
        <p:nvSpPr>
          <p:cNvPr id="6" name="Title 5">
            <a:extLst>
              <a:ext uri="{FF2B5EF4-FFF2-40B4-BE49-F238E27FC236}">
                <a16:creationId xmlns:a16="http://schemas.microsoft.com/office/drawing/2014/main" id="{E584E647-7796-4039-8AC4-B8693568663F}"/>
              </a:ext>
            </a:extLst>
          </p:cNvPr>
          <p:cNvSpPr>
            <a:spLocks noGrp="1"/>
          </p:cNvSpPr>
          <p:nvPr>
            <p:ph type="title"/>
          </p:nvPr>
        </p:nvSpPr>
        <p:spPr/>
        <p:txBody>
          <a:bodyPr/>
          <a:lstStyle/>
          <a:p>
            <a:r>
              <a:rPr lang="en-US" dirty="0"/>
              <a:t>Known Potential Harms Cannabis (THC)</a:t>
            </a:r>
          </a:p>
        </p:txBody>
      </p:sp>
    </p:spTree>
    <p:extLst>
      <p:ext uri="{BB962C8B-B14F-4D97-AF65-F5344CB8AC3E}">
        <p14:creationId xmlns:p14="http://schemas.microsoft.com/office/powerpoint/2010/main" val="40217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FF2E-28F5-45A3-BC87-57380911EB3D}"/>
              </a:ext>
            </a:extLst>
          </p:cNvPr>
          <p:cNvSpPr>
            <a:spLocks noGrp="1"/>
          </p:cNvSpPr>
          <p:nvPr>
            <p:ph type="title"/>
          </p:nvPr>
        </p:nvSpPr>
        <p:spPr/>
        <p:txBody>
          <a:bodyPr/>
          <a:lstStyle/>
          <a:p>
            <a:r>
              <a:rPr lang="en-US" dirty="0"/>
              <a:t>Health Concerns among Cannabis Users</a:t>
            </a:r>
          </a:p>
        </p:txBody>
      </p:sp>
      <p:sp>
        <p:nvSpPr>
          <p:cNvPr id="3" name="Content Placeholder 2">
            <a:extLst>
              <a:ext uri="{FF2B5EF4-FFF2-40B4-BE49-F238E27FC236}">
                <a16:creationId xmlns:a16="http://schemas.microsoft.com/office/drawing/2014/main" id="{7CA4CBAC-425F-49EB-9807-E9C853DBF6A3}"/>
              </a:ext>
            </a:extLst>
          </p:cNvPr>
          <p:cNvSpPr>
            <a:spLocks noGrp="1"/>
          </p:cNvSpPr>
          <p:nvPr>
            <p:ph idx="1"/>
          </p:nvPr>
        </p:nvSpPr>
        <p:spPr/>
        <p:txBody>
          <a:bodyPr>
            <a:normAutofit/>
          </a:bodyPr>
          <a:lstStyle/>
          <a:p>
            <a:r>
              <a:rPr lang="en-US" sz="3200" dirty="0"/>
              <a:t>Alcohol - alcohol use disorder were six times more likely</a:t>
            </a:r>
          </a:p>
          <a:p>
            <a:r>
              <a:rPr lang="en-US" sz="3200" dirty="0"/>
              <a:t>Tobacco (nicotine) use disorder about six times more likely</a:t>
            </a:r>
          </a:p>
          <a:p>
            <a:r>
              <a:rPr lang="en-US" sz="3200" dirty="0"/>
              <a:t>4.6 x more likely to abuse opioids</a:t>
            </a:r>
          </a:p>
          <a:p>
            <a:r>
              <a:rPr lang="en-US" sz="3200" dirty="0"/>
              <a:t>Higher risk of cocaine and methamphetamine use</a:t>
            </a:r>
          </a:p>
          <a:p>
            <a:r>
              <a:rPr lang="en-US" sz="3200" dirty="0"/>
              <a:t>2-3 x increased risk of depression</a:t>
            </a:r>
          </a:p>
          <a:p>
            <a:r>
              <a:rPr lang="en-US" sz="3200" dirty="0"/>
              <a:t>2-3 x increased prevalence of schizophrenia compared with nonusers. Stronger with earlier age of onset of use (</a:t>
            </a:r>
            <a:r>
              <a:rPr lang="en-US" sz="3200" dirty="0" err="1"/>
              <a:t>eg</a:t>
            </a:r>
            <a:r>
              <a:rPr lang="en-US" sz="3200" dirty="0"/>
              <a:t>, early adolescence), more intense cannabis use.</a:t>
            </a:r>
          </a:p>
        </p:txBody>
      </p:sp>
    </p:spTree>
    <p:extLst>
      <p:ext uri="{BB962C8B-B14F-4D97-AF65-F5344CB8AC3E}">
        <p14:creationId xmlns:p14="http://schemas.microsoft.com/office/powerpoint/2010/main" val="668490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FB28C-0033-49B8-8114-05AD69DA9196}"/>
              </a:ext>
            </a:extLst>
          </p:cNvPr>
          <p:cNvSpPr>
            <a:spLocks noGrp="1"/>
          </p:cNvSpPr>
          <p:nvPr>
            <p:ph type="title"/>
          </p:nvPr>
        </p:nvSpPr>
        <p:spPr/>
        <p:txBody>
          <a:bodyPr>
            <a:normAutofit fontScale="90000"/>
          </a:bodyPr>
          <a:lstStyle/>
          <a:p>
            <a:r>
              <a:rPr lang="en-US" dirty="0"/>
              <a:t>Hospitalizations Associated with Substance Abuse</a:t>
            </a:r>
          </a:p>
        </p:txBody>
      </p:sp>
      <p:sp>
        <p:nvSpPr>
          <p:cNvPr id="4" name="Date Placeholder 3">
            <a:extLst>
              <a:ext uri="{FF2B5EF4-FFF2-40B4-BE49-F238E27FC236}">
                <a16:creationId xmlns:a16="http://schemas.microsoft.com/office/drawing/2014/main" id="{BCF02A43-C37D-42C8-81A8-96F2AD4AD5DC}"/>
              </a:ext>
            </a:extLst>
          </p:cNvPr>
          <p:cNvSpPr>
            <a:spLocks noGrp="1"/>
          </p:cNvSpPr>
          <p:nvPr>
            <p:ph type="dt" sz="half" idx="10"/>
          </p:nvPr>
        </p:nvSpPr>
        <p:spPr/>
        <p:txBody>
          <a:bodyPr/>
          <a:lstStyle/>
          <a:p>
            <a:fld id="{64ED6B2D-C376-49C8-A11A-A4CF3A072106}" type="datetime1">
              <a:rPr lang="en-US" smtClean="0"/>
              <a:t>6/2/2021</a:t>
            </a:fld>
            <a:endParaRPr lang="en-US"/>
          </a:p>
        </p:txBody>
      </p:sp>
      <p:sp>
        <p:nvSpPr>
          <p:cNvPr id="5" name="Slide Number Placeholder 4">
            <a:extLst>
              <a:ext uri="{FF2B5EF4-FFF2-40B4-BE49-F238E27FC236}">
                <a16:creationId xmlns:a16="http://schemas.microsoft.com/office/drawing/2014/main" id="{37B2F8C4-5FB2-4469-97B2-FE860E2382A5}"/>
              </a:ext>
            </a:extLst>
          </p:cNvPr>
          <p:cNvSpPr>
            <a:spLocks noGrp="1"/>
          </p:cNvSpPr>
          <p:nvPr>
            <p:ph type="sldNum" sz="quarter" idx="12"/>
          </p:nvPr>
        </p:nvSpPr>
        <p:spPr/>
        <p:txBody>
          <a:bodyPr/>
          <a:lstStyle/>
          <a:p>
            <a:fld id="{E1D3D46E-A5E2-4B4B-AD1B-63E1F26CFDA4}" type="slidenum">
              <a:rPr lang="en-US" smtClean="0"/>
              <a:t>5</a:t>
            </a:fld>
            <a:endParaRPr lang="en-US"/>
          </a:p>
        </p:txBody>
      </p:sp>
      <p:graphicFrame>
        <p:nvGraphicFramePr>
          <p:cNvPr id="7" name="Table 6">
            <a:extLst>
              <a:ext uri="{FF2B5EF4-FFF2-40B4-BE49-F238E27FC236}">
                <a16:creationId xmlns:a16="http://schemas.microsoft.com/office/drawing/2014/main" id="{FB8E61C7-C6DA-455B-8BEB-EE26296853C3}"/>
              </a:ext>
            </a:extLst>
          </p:cNvPr>
          <p:cNvGraphicFramePr>
            <a:graphicFrameLocks noGrp="1"/>
          </p:cNvGraphicFramePr>
          <p:nvPr>
            <p:extLst>
              <p:ext uri="{D42A27DB-BD31-4B8C-83A1-F6EECF244321}">
                <p14:modId xmlns:p14="http://schemas.microsoft.com/office/powerpoint/2010/main" val="649549961"/>
              </p:ext>
            </p:extLst>
          </p:nvPr>
        </p:nvGraphicFramePr>
        <p:xfrm>
          <a:off x="319794" y="1361358"/>
          <a:ext cx="10703340" cy="3731752"/>
        </p:xfrm>
        <a:graphic>
          <a:graphicData uri="http://schemas.openxmlformats.org/drawingml/2006/table">
            <a:tbl>
              <a:tblPr firstRow="1" firstCol="1" bandRow="1">
                <a:tableStyleId>{5C22544A-7EE6-4342-B048-85BDC9FD1C3A}</a:tableStyleId>
              </a:tblPr>
              <a:tblGrid>
                <a:gridCol w="2540269">
                  <a:extLst>
                    <a:ext uri="{9D8B030D-6E8A-4147-A177-3AD203B41FA5}">
                      <a16:colId xmlns:a16="http://schemas.microsoft.com/office/drawing/2014/main" val="1317166528"/>
                    </a:ext>
                  </a:extLst>
                </a:gridCol>
                <a:gridCol w="1498134">
                  <a:extLst>
                    <a:ext uri="{9D8B030D-6E8A-4147-A177-3AD203B41FA5}">
                      <a16:colId xmlns:a16="http://schemas.microsoft.com/office/drawing/2014/main" val="1084653197"/>
                    </a:ext>
                  </a:extLst>
                </a:gridCol>
                <a:gridCol w="1677856">
                  <a:extLst>
                    <a:ext uri="{9D8B030D-6E8A-4147-A177-3AD203B41FA5}">
                      <a16:colId xmlns:a16="http://schemas.microsoft.com/office/drawing/2014/main" val="2898550757"/>
                    </a:ext>
                  </a:extLst>
                </a:gridCol>
                <a:gridCol w="1502781">
                  <a:extLst>
                    <a:ext uri="{9D8B030D-6E8A-4147-A177-3AD203B41FA5}">
                      <a16:colId xmlns:a16="http://schemas.microsoft.com/office/drawing/2014/main" val="3810266728"/>
                    </a:ext>
                  </a:extLst>
                </a:gridCol>
                <a:gridCol w="1773064">
                  <a:extLst>
                    <a:ext uri="{9D8B030D-6E8A-4147-A177-3AD203B41FA5}">
                      <a16:colId xmlns:a16="http://schemas.microsoft.com/office/drawing/2014/main" val="3271309453"/>
                    </a:ext>
                  </a:extLst>
                </a:gridCol>
                <a:gridCol w="1711236">
                  <a:extLst>
                    <a:ext uri="{9D8B030D-6E8A-4147-A177-3AD203B41FA5}">
                      <a16:colId xmlns:a16="http://schemas.microsoft.com/office/drawing/2014/main" val="3922149702"/>
                    </a:ext>
                  </a:extLst>
                </a:gridCol>
              </a:tblGrid>
              <a:tr h="787952">
                <a:tc>
                  <a:txBody>
                    <a:bodyPr/>
                    <a:lstStyle/>
                    <a:p>
                      <a:endParaRPr lang="en-US"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Alcohol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Opioids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Cannabis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Cocaine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Stimulants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0196028"/>
                  </a:ext>
                </a:extLst>
              </a:tr>
              <a:tr h="588760">
                <a:tc>
                  <a:txBody>
                    <a:bodyPr/>
                    <a:lstStyle/>
                    <a:p>
                      <a:pPr marL="0" marR="0">
                        <a:lnSpc>
                          <a:spcPct val="107000"/>
                        </a:lnSpc>
                        <a:spcBef>
                          <a:spcPts val="0"/>
                        </a:spcBef>
                        <a:spcAft>
                          <a:spcPts val="0"/>
                        </a:spcAft>
                      </a:pPr>
                      <a:r>
                        <a:rPr lang="en-US" sz="2400">
                          <a:effectLst/>
                        </a:rPr>
                        <a:t>2016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17,004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5,196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9,982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4,369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3,991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2535415"/>
                  </a:ext>
                </a:extLst>
              </a:tr>
              <a:tr h="588760">
                <a:tc>
                  <a:txBody>
                    <a:bodyPr/>
                    <a:lstStyle/>
                    <a:p>
                      <a:pPr marL="0" marR="0">
                        <a:lnSpc>
                          <a:spcPct val="107000"/>
                        </a:lnSpc>
                        <a:spcBef>
                          <a:spcPts val="0"/>
                        </a:spcBef>
                        <a:spcAft>
                          <a:spcPts val="0"/>
                        </a:spcAft>
                      </a:pPr>
                      <a:r>
                        <a:rPr lang="en-US" sz="2400">
                          <a:effectLst/>
                        </a:rPr>
                        <a:t>2017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16,896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5,828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11,030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4,879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5,101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4023604"/>
                  </a:ext>
                </a:extLst>
              </a:tr>
              <a:tr h="588760">
                <a:tc>
                  <a:txBody>
                    <a:bodyPr/>
                    <a:lstStyle/>
                    <a:p>
                      <a:pPr marL="0" marR="0">
                        <a:lnSpc>
                          <a:spcPct val="107000"/>
                        </a:lnSpc>
                        <a:spcBef>
                          <a:spcPts val="0"/>
                        </a:spcBef>
                        <a:spcAft>
                          <a:spcPts val="0"/>
                        </a:spcAft>
                      </a:pPr>
                      <a:r>
                        <a:rPr lang="en-US" sz="2400">
                          <a:effectLst/>
                        </a:rPr>
                        <a:t>2018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16,825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5,251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10,659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4,807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5,673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9078349"/>
                  </a:ext>
                </a:extLst>
              </a:tr>
              <a:tr h="588760">
                <a:tc>
                  <a:txBody>
                    <a:bodyPr/>
                    <a:lstStyle/>
                    <a:p>
                      <a:pPr marL="0" marR="0">
                        <a:lnSpc>
                          <a:spcPct val="107000"/>
                        </a:lnSpc>
                        <a:spcBef>
                          <a:spcPts val="0"/>
                        </a:spcBef>
                        <a:spcAft>
                          <a:spcPts val="0"/>
                        </a:spcAft>
                      </a:pPr>
                      <a:r>
                        <a:rPr lang="en-US" sz="2400">
                          <a:effectLst/>
                        </a:rPr>
                        <a:t>2019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16,872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4,938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10,570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4,677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6,093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3548406"/>
                  </a:ext>
                </a:extLst>
              </a:tr>
              <a:tr h="588760">
                <a:tc>
                  <a:txBody>
                    <a:bodyPr/>
                    <a:lstStyle/>
                    <a:p>
                      <a:pPr marL="0" marR="0">
                        <a:lnSpc>
                          <a:spcPct val="107000"/>
                        </a:lnSpc>
                        <a:spcBef>
                          <a:spcPts val="0"/>
                        </a:spcBef>
                        <a:spcAft>
                          <a:spcPts val="0"/>
                        </a:spcAft>
                      </a:pPr>
                      <a:r>
                        <a:rPr lang="en-US" sz="2400">
                          <a:effectLst/>
                        </a:rPr>
                        <a:t>2020 (Q1-Q3)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12,162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3,439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8,025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3,320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4,651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3314103"/>
                  </a:ext>
                </a:extLst>
              </a:tr>
            </a:tbl>
          </a:graphicData>
        </a:graphic>
      </p:graphicFrame>
    </p:spTree>
    <p:extLst>
      <p:ext uri="{BB962C8B-B14F-4D97-AF65-F5344CB8AC3E}">
        <p14:creationId xmlns:p14="http://schemas.microsoft.com/office/powerpoint/2010/main" val="90513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1F9E7-C531-4FAE-9863-3A6BB96E4425}"/>
              </a:ext>
            </a:extLst>
          </p:cNvPr>
          <p:cNvSpPr>
            <a:spLocks noGrp="1"/>
          </p:cNvSpPr>
          <p:nvPr>
            <p:ph type="title"/>
          </p:nvPr>
        </p:nvSpPr>
        <p:spPr/>
        <p:txBody>
          <a:bodyPr/>
          <a:lstStyle/>
          <a:p>
            <a:r>
              <a:rPr lang="en-US" dirty="0"/>
              <a:t>Neonatal Hospitalizations</a:t>
            </a:r>
          </a:p>
        </p:txBody>
      </p:sp>
      <p:sp>
        <p:nvSpPr>
          <p:cNvPr id="4" name="Date Placeholder 3">
            <a:extLst>
              <a:ext uri="{FF2B5EF4-FFF2-40B4-BE49-F238E27FC236}">
                <a16:creationId xmlns:a16="http://schemas.microsoft.com/office/drawing/2014/main" id="{914BE328-143B-48C5-BC86-ADA430B9E691}"/>
              </a:ext>
            </a:extLst>
          </p:cNvPr>
          <p:cNvSpPr>
            <a:spLocks noGrp="1"/>
          </p:cNvSpPr>
          <p:nvPr>
            <p:ph type="dt" sz="half" idx="10"/>
          </p:nvPr>
        </p:nvSpPr>
        <p:spPr/>
        <p:txBody>
          <a:bodyPr/>
          <a:lstStyle/>
          <a:p>
            <a:fld id="{64ED6B2D-C376-49C8-A11A-A4CF3A072106}" type="datetime1">
              <a:rPr lang="en-US" smtClean="0"/>
              <a:t>6/2/2021</a:t>
            </a:fld>
            <a:endParaRPr lang="en-US"/>
          </a:p>
        </p:txBody>
      </p:sp>
      <p:sp>
        <p:nvSpPr>
          <p:cNvPr id="5" name="Slide Number Placeholder 4">
            <a:extLst>
              <a:ext uri="{FF2B5EF4-FFF2-40B4-BE49-F238E27FC236}">
                <a16:creationId xmlns:a16="http://schemas.microsoft.com/office/drawing/2014/main" id="{C1FE12CF-95EB-4604-86CA-4BEF7F8F96A8}"/>
              </a:ext>
            </a:extLst>
          </p:cNvPr>
          <p:cNvSpPr>
            <a:spLocks noGrp="1"/>
          </p:cNvSpPr>
          <p:nvPr>
            <p:ph type="sldNum" sz="quarter" idx="12"/>
          </p:nvPr>
        </p:nvSpPr>
        <p:spPr/>
        <p:txBody>
          <a:bodyPr/>
          <a:lstStyle/>
          <a:p>
            <a:fld id="{E1D3D46E-A5E2-4B4B-AD1B-63E1F26CFDA4}" type="slidenum">
              <a:rPr lang="en-US" smtClean="0"/>
              <a:t>6</a:t>
            </a:fld>
            <a:endParaRPr lang="en-US"/>
          </a:p>
        </p:txBody>
      </p:sp>
      <p:graphicFrame>
        <p:nvGraphicFramePr>
          <p:cNvPr id="10" name="Table 9">
            <a:extLst>
              <a:ext uri="{FF2B5EF4-FFF2-40B4-BE49-F238E27FC236}">
                <a16:creationId xmlns:a16="http://schemas.microsoft.com/office/drawing/2014/main" id="{7EEDC0D3-84B7-4DF2-95B9-32CE2F1E67AA}"/>
              </a:ext>
            </a:extLst>
          </p:cNvPr>
          <p:cNvGraphicFramePr>
            <a:graphicFrameLocks noGrp="1"/>
          </p:cNvGraphicFramePr>
          <p:nvPr>
            <p:extLst>
              <p:ext uri="{D42A27DB-BD31-4B8C-83A1-F6EECF244321}">
                <p14:modId xmlns:p14="http://schemas.microsoft.com/office/powerpoint/2010/main" val="455431035"/>
              </p:ext>
            </p:extLst>
          </p:nvPr>
        </p:nvGraphicFramePr>
        <p:xfrm>
          <a:off x="432619" y="1582993"/>
          <a:ext cx="11257936" cy="4034397"/>
        </p:xfrm>
        <a:graphic>
          <a:graphicData uri="http://schemas.openxmlformats.org/drawingml/2006/table">
            <a:tbl>
              <a:tblPr firstRow="1" firstCol="1" bandRow="1">
                <a:tableStyleId>{5C22544A-7EE6-4342-B048-85BDC9FD1C3A}</a:tableStyleId>
              </a:tblPr>
              <a:tblGrid>
                <a:gridCol w="7115102">
                  <a:extLst>
                    <a:ext uri="{9D8B030D-6E8A-4147-A177-3AD203B41FA5}">
                      <a16:colId xmlns:a16="http://schemas.microsoft.com/office/drawing/2014/main" val="2333340643"/>
                    </a:ext>
                  </a:extLst>
                </a:gridCol>
                <a:gridCol w="2312655">
                  <a:extLst>
                    <a:ext uri="{9D8B030D-6E8A-4147-A177-3AD203B41FA5}">
                      <a16:colId xmlns:a16="http://schemas.microsoft.com/office/drawing/2014/main" val="3298106511"/>
                    </a:ext>
                  </a:extLst>
                </a:gridCol>
                <a:gridCol w="1830179">
                  <a:extLst>
                    <a:ext uri="{9D8B030D-6E8A-4147-A177-3AD203B41FA5}">
                      <a16:colId xmlns:a16="http://schemas.microsoft.com/office/drawing/2014/main" val="1284547837"/>
                    </a:ext>
                  </a:extLst>
                </a:gridCol>
              </a:tblGrid>
              <a:tr h="755642">
                <a:tc gridSpan="3">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Neonatal Hospitalizations Related to Maternal Drug Use by Types of Drugs, Mississippi, 2019</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3824511"/>
                  </a:ext>
                </a:extLst>
              </a:tr>
              <a:tr h="376576">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Type of Drug</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a:txBody>
                    <a:bodyPr/>
                    <a:lstStyle/>
                    <a:p>
                      <a:pPr marL="0" marR="0" algn="ctr">
                        <a:lnSpc>
                          <a:spcPct val="107000"/>
                        </a:lnSpc>
                        <a:spcBef>
                          <a:spcPts val="0"/>
                        </a:spcBef>
                        <a:spcAft>
                          <a:spcPts val="0"/>
                        </a:spcAft>
                      </a:pPr>
                      <a:r>
                        <a:rPr lang="en-US" sz="2400" b="1" dirty="0">
                          <a:effectLst/>
                          <a:latin typeface="Times New Roman" panose="02020603050405020304" pitchFamily="18" charset="0"/>
                          <a:cs typeface="Times New Roman" panose="02020603050405020304" pitchFamily="18" charset="0"/>
                        </a:rPr>
                        <a:t>Hospital Stays </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b="1" dirty="0">
                          <a:effectLst/>
                          <a:latin typeface="Times New Roman" panose="02020603050405020304" pitchFamily="18" charset="0"/>
                          <a:cs typeface="Times New Roman" panose="02020603050405020304" pitchFamily="18" charset="0"/>
                        </a:rPr>
                        <a:t>Percent</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5743107"/>
                  </a:ext>
                </a:extLst>
              </a:tr>
              <a:tr h="364657">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Unknown/other drugs of addiction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405</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47%</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0208142"/>
                  </a:ext>
                </a:extLst>
              </a:tr>
              <a:tr h="364657">
                <a:tc>
                  <a:txBody>
                    <a:bodyPr/>
                    <a:lstStyle/>
                    <a:p>
                      <a:pPr marL="0" marR="0">
                        <a:lnSpc>
                          <a:spcPct val="107000"/>
                        </a:lnSpc>
                        <a:spcBef>
                          <a:spcPts val="0"/>
                        </a:spcBef>
                        <a:spcAft>
                          <a:spcPts val="0"/>
                        </a:spcAft>
                      </a:pPr>
                      <a:r>
                        <a:rPr lang="en-US" sz="2400" dirty="0">
                          <a:solidFill>
                            <a:srgbClr val="FF0000"/>
                          </a:solidFill>
                          <a:effectLst/>
                          <a:highlight>
                            <a:srgbClr val="FFFF00"/>
                          </a:highlight>
                          <a:latin typeface="Times New Roman" panose="02020603050405020304" pitchFamily="18" charset="0"/>
                          <a:cs typeface="Times New Roman" panose="02020603050405020304" pitchFamily="18" charset="0"/>
                        </a:rPr>
                        <a:t>Cannabis</a:t>
                      </a:r>
                      <a:endParaRPr lang="en-US" sz="2400" dirty="0">
                        <a:solidFill>
                          <a:srgbClr val="FF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a:txBody>
                    <a:bodyPr/>
                    <a:lstStyle/>
                    <a:p>
                      <a:pPr marL="0" marR="0" algn="ctr">
                        <a:lnSpc>
                          <a:spcPct val="107000"/>
                        </a:lnSpc>
                        <a:spcBef>
                          <a:spcPts val="0"/>
                        </a:spcBef>
                        <a:spcAft>
                          <a:spcPts val="0"/>
                        </a:spcAft>
                      </a:pPr>
                      <a:r>
                        <a:rPr lang="en-US" sz="2800" dirty="0">
                          <a:effectLst/>
                          <a:highlight>
                            <a:srgbClr val="FFFF00"/>
                          </a:highlight>
                          <a:latin typeface="Times New Roman" panose="02020603050405020304" pitchFamily="18" charset="0"/>
                          <a:cs typeface="Times New Roman" panose="02020603050405020304" pitchFamily="18" charset="0"/>
                        </a:rPr>
                        <a:t>255</a:t>
                      </a:r>
                      <a:endParaRPr lang="en-US" sz="2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800" dirty="0">
                          <a:effectLst/>
                          <a:highlight>
                            <a:srgbClr val="FFFF00"/>
                          </a:highlight>
                          <a:latin typeface="Times New Roman" panose="02020603050405020304" pitchFamily="18" charset="0"/>
                          <a:cs typeface="Times New Roman" panose="02020603050405020304" pitchFamily="18" charset="0"/>
                        </a:rPr>
                        <a:t>30%</a:t>
                      </a:r>
                      <a:endParaRPr lang="en-US" sz="2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704052"/>
                  </a:ext>
                </a:extLst>
              </a:tr>
              <a:tr h="364657">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Cocaine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58</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7%</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2696935"/>
                  </a:ext>
                </a:extLst>
              </a:tr>
              <a:tr h="364657">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Opiates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54</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6%</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5890605"/>
                  </a:ext>
                </a:extLst>
              </a:tr>
              <a:tr h="364657">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Amphetamines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41</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0773596"/>
                  </a:ext>
                </a:extLst>
              </a:tr>
              <a:tr h="364657">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Neonatal withdrawal syndrome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139</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16%</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5843684"/>
                  </a:ext>
                </a:extLst>
              </a:tr>
              <a:tr h="346864">
                <a:tc gridSpan="3">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These groups are not mutually exclusive and their sum is higher than the total number of discharges.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74166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86588432"/>
                  </a:ext>
                </a:extLst>
              </a:tr>
            </a:tbl>
          </a:graphicData>
        </a:graphic>
      </p:graphicFrame>
    </p:spTree>
    <p:extLst>
      <p:ext uri="{BB962C8B-B14F-4D97-AF65-F5344CB8AC3E}">
        <p14:creationId xmlns:p14="http://schemas.microsoft.com/office/powerpoint/2010/main" val="2743176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19937-3630-46B8-96D2-61B82CA54877}"/>
              </a:ext>
            </a:extLst>
          </p:cNvPr>
          <p:cNvSpPr>
            <a:spLocks noGrp="1"/>
          </p:cNvSpPr>
          <p:nvPr>
            <p:ph type="title"/>
          </p:nvPr>
        </p:nvSpPr>
        <p:spPr>
          <a:xfrm>
            <a:off x="265470" y="196645"/>
            <a:ext cx="10170882" cy="784867"/>
          </a:xfrm>
        </p:spPr>
        <p:txBody>
          <a:bodyPr/>
          <a:lstStyle/>
          <a:p>
            <a:r>
              <a:rPr lang="en-US" dirty="0"/>
              <a:t>Demographics </a:t>
            </a:r>
          </a:p>
        </p:txBody>
      </p:sp>
      <p:sp>
        <p:nvSpPr>
          <p:cNvPr id="3" name="Content Placeholder 2">
            <a:extLst>
              <a:ext uri="{FF2B5EF4-FFF2-40B4-BE49-F238E27FC236}">
                <a16:creationId xmlns:a16="http://schemas.microsoft.com/office/drawing/2014/main" id="{64D7DF32-EFAC-449C-869B-485AFAA9127C}"/>
              </a:ext>
            </a:extLst>
          </p:cNvPr>
          <p:cNvSpPr>
            <a:spLocks noGrp="1"/>
          </p:cNvSpPr>
          <p:nvPr>
            <p:ph idx="1"/>
          </p:nvPr>
        </p:nvSpPr>
        <p:spPr>
          <a:xfrm>
            <a:off x="294056" y="1066801"/>
            <a:ext cx="11770944" cy="423869"/>
          </a:xfrm>
        </p:spPr>
        <p:txBody>
          <a:bodyPr>
            <a:normAutofit fontScale="92500" lnSpcReduction="10000"/>
          </a:bodyPr>
          <a:lstStyle/>
          <a:p>
            <a:r>
              <a:rPr lang="en-US" dirty="0"/>
              <a:t>55.2</a:t>
            </a:r>
            <a:r>
              <a:rPr lang="en-US"/>
              <a:t>% Caucasians; </a:t>
            </a:r>
            <a:r>
              <a:rPr lang="en-US" dirty="0"/>
              <a:t>85.5% covered by Medicaid and 8.1% uninsured </a:t>
            </a:r>
          </a:p>
        </p:txBody>
      </p:sp>
      <p:sp>
        <p:nvSpPr>
          <p:cNvPr id="4" name="Date Placeholder 3">
            <a:extLst>
              <a:ext uri="{FF2B5EF4-FFF2-40B4-BE49-F238E27FC236}">
                <a16:creationId xmlns:a16="http://schemas.microsoft.com/office/drawing/2014/main" id="{1AA7E404-F62F-4D26-9E6C-46DA836FDADB}"/>
              </a:ext>
            </a:extLst>
          </p:cNvPr>
          <p:cNvSpPr>
            <a:spLocks noGrp="1"/>
          </p:cNvSpPr>
          <p:nvPr>
            <p:ph type="dt" sz="half" idx="10"/>
          </p:nvPr>
        </p:nvSpPr>
        <p:spPr/>
        <p:txBody>
          <a:bodyPr/>
          <a:lstStyle/>
          <a:p>
            <a:fld id="{64ED6B2D-C376-49C8-A11A-A4CF3A072106}" type="datetime1">
              <a:rPr lang="en-US" smtClean="0"/>
              <a:t>6/2/2021</a:t>
            </a:fld>
            <a:endParaRPr lang="en-US"/>
          </a:p>
        </p:txBody>
      </p:sp>
      <p:sp>
        <p:nvSpPr>
          <p:cNvPr id="5" name="Slide Number Placeholder 4">
            <a:extLst>
              <a:ext uri="{FF2B5EF4-FFF2-40B4-BE49-F238E27FC236}">
                <a16:creationId xmlns:a16="http://schemas.microsoft.com/office/drawing/2014/main" id="{659549FD-B351-4033-84E1-1E7ECF726487}"/>
              </a:ext>
            </a:extLst>
          </p:cNvPr>
          <p:cNvSpPr>
            <a:spLocks noGrp="1"/>
          </p:cNvSpPr>
          <p:nvPr>
            <p:ph type="sldNum" sz="quarter" idx="12"/>
          </p:nvPr>
        </p:nvSpPr>
        <p:spPr/>
        <p:txBody>
          <a:bodyPr/>
          <a:lstStyle/>
          <a:p>
            <a:fld id="{E1D3D46E-A5E2-4B4B-AD1B-63E1F26CFDA4}" type="slidenum">
              <a:rPr lang="en-US" smtClean="0"/>
              <a:t>7</a:t>
            </a:fld>
            <a:endParaRPr lang="en-US"/>
          </a:p>
        </p:txBody>
      </p:sp>
      <p:pic>
        <p:nvPicPr>
          <p:cNvPr id="6" name="Picture 5" descr="Chart, bar chart&#10;&#10;Description automatically generated">
            <a:extLst>
              <a:ext uri="{FF2B5EF4-FFF2-40B4-BE49-F238E27FC236}">
                <a16:creationId xmlns:a16="http://schemas.microsoft.com/office/drawing/2014/main" id="{7C819357-3B18-4662-8EAE-B3EC7396EF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056" y="1665226"/>
            <a:ext cx="4417091" cy="4417091"/>
          </a:xfrm>
          <a:prstGeom prst="rect">
            <a:avLst/>
          </a:prstGeom>
        </p:spPr>
      </p:pic>
      <p:pic>
        <p:nvPicPr>
          <p:cNvPr id="7" name="Picture 6" descr="Chart&#10;&#10;Description automatically generated">
            <a:extLst>
              <a:ext uri="{FF2B5EF4-FFF2-40B4-BE49-F238E27FC236}">
                <a16:creationId xmlns:a16="http://schemas.microsoft.com/office/drawing/2014/main" id="{FAA259A7-90B3-4887-8848-CA2BBABF5F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6240" y="1665225"/>
            <a:ext cx="6901704" cy="4417091"/>
          </a:xfrm>
          <a:prstGeom prst="rect">
            <a:avLst/>
          </a:prstGeom>
        </p:spPr>
      </p:pic>
    </p:spTree>
    <p:extLst>
      <p:ext uri="{BB962C8B-B14F-4D97-AF65-F5344CB8AC3E}">
        <p14:creationId xmlns:p14="http://schemas.microsoft.com/office/powerpoint/2010/main" val="1243552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D2E68-B137-435C-B835-B5E67447471E}"/>
              </a:ext>
            </a:extLst>
          </p:cNvPr>
          <p:cNvSpPr>
            <a:spLocks noGrp="1"/>
          </p:cNvSpPr>
          <p:nvPr>
            <p:ph type="title"/>
          </p:nvPr>
        </p:nvSpPr>
        <p:spPr>
          <a:xfrm>
            <a:off x="838200" y="98796"/>
            <a:ext cx="10000376" cy="686877"/>
          </a:xfrm>
        </p:spPr>
        <p:txBody>
          <a:bodyPr>
            <a:normAutofit/>
          </a:bodyPr>
          <a:lstStyle/>
          <a:p>
            <a:r>
              <a:rPr lang="en-US" sz="3200" b="1" u="sng" dirty="0"/>
              <a:t>MSDH Board Objectives of MS Medical Marijuana Program</a:t>
            </a:r>
          </a:p>
        </p:txBody>
      </p:sp>
      <p:sp>
        <p:nvSpPr>
          <p:cNvPr id="3" name="Content Placeholder 2">
            <a:extLst>
              <a:ext uri="{FF2B5EF4-FFF2-40B4-BE49-F238E27FC236}">
                <a16:creationId xmlns:a16="http://schemas.microsoft.com/office/drawing/2014/main" id="{E7530A64-A6C6-4D02-97BA-E99638C733BD}"/>
              </a:ext>
            </a:extLst>
          </p:cNvPr>
          <p:cNvSpPr>
            <a:spLocks noGrp="1"/>
          </p:cNvSpPr>
          <p:nvPr>
            <p:ph idx="1"/>
          </p:nvPr>
        </p:nvSpPr>
        <p:spPr>
          <a:xfrm>
            <a:off x="444617" y="785674"/>
            <a:ext cx="10909183" cy="5095010"/>
          </a:xfrm>
        </p:spPr>
        <p:txBody>
          <a:bodyPr>
            <a:noAutofit/>
          </a:bodyPr>
          <a:lstStyle/>
          <a:p>
            <a:r>
              <a:rPr lang="en-US" dirty="0"/>
              <a:t>Enable availability of MM for qualifying patients</a:t>
            </a:r>
          </a:p>
          <a:p>
            <a:r>
              <a:rPr lang="en-US" dirty="0"/>
              <a:t>Protect vulnerable populations (youth, pregnant women) </a:t>
            </a:r>
          </a:p>
          <a:p>
            <a:r>
              <a:rPr lang="en-US" dirty="0"/>
              <a:t>Community Impact Mitigation</a:t>
            </a:r>
          </a:p>
          <a:p>
            <a:r>
              <a:rPr lang="en-US" dirty="0"/>
              <a:t>Compliance (prevent fraud/unintended effects)</a:t>
            </a:r>
          </a:p>
          <a:p>
            <a:r>
              <a:rPr lang="en-US" dirty="0"/>
              <a:t>Communicate with public program development process</a:t>
            </a:r>
          </a:p>
          <a:p>
            <a:r>
              <a:rPr lang="en-US" dirty="0"/>
              <a:t>Prevent drug diversion </a:t>
            </a:r>
          </a:p>
          <a:p>
            <a:r>
              <a:rPr lang="en-US" dirty="0"/>
              <a:t>Prevent criminal involvement </a:t>
            </a:r>
          </a:p>
          <a:p>
            <a:r>
              <a:rPr lang="en-US" dirty="0"/>
              <a:t>Minimize equity issues </a:t>
            </a:r>
          </a:p>
          <a:p>
            <a:r>
              <a:rPr lang="en-US" dirty="0"/>
              <a:t>Prevent substance abuse / adverse consequences</a:t>
            </a:r>
          </a:p>
          <a:p>
            <a:r>
              <a:rPr lang="en-US" dirty="0"/>
              <a:t>Fiscal sustainability </a:t>
            </a:r>
          </a:p>
          <a:p>
            <a:r>
              <a:rPr lang="en-US" dirty="0"/>
              <a:t>Ensure Product Safety </a:t>
            </a:r>
          </a:p>
        </p:txBody>
      </p:sp>
    </p:spTree>
    <p:extLst>
      <p:ext uri="{BB962C8B-B14F-4D97-AF65-F5344CB8AC3E}">
        <p14:creationId xmlns:p14="http://schemas.microsoft.com/office/powerpoint/2010/main" val="62642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4638A1-60D0-4CE6-86C6-8EEAD7D9CC04}"/>
              </a:ext>
            </a:extLst>
          </p:cNvPr>
          <p:cNvSpPr>
            <a:spLocks noGrp="1"/>
          </p:cNvSpPr>
          <p:nvPr>
            <p:ph idx="1"/>
          </p:nvPr>
        </p:nvSpPr>
        <p:spPr/>
        <p:txBody>
          <a:bodyPr>
            <a:normAutofit fontScale="85000" lnSpcReduction="20000"/>
          </a:bodyPr>
          <a:lstStyle/>
          <a:p>
            <a:r>
              <a:rPr lang="en-US" dirty="0"/>
              <a:t>Enable availability of MM for qualifying patients</a:t>
            </a:r>
          </a:p>
          <a:p>
            <a:pPr lvl="1"/>
            <a:r>
              <a:rPr lang="en-US" i="1" u="sng" dirty="0"/>
              <a:t>Run program efficiently</a:t>
            </a:r>
          </a:p>
          <a:p>
            <a:pPr lvl="1"/>
            <a:r>
              <a:rPr lang="en-US" i="1" u="sng" dirty="0"/>
              <a:t>Active involvement of physician community and Medical Licensure</a:t>
            </a:r>
          </a:p>
          <a:p>
            <a:r>
              <a:rPr lang="en-US" dirty="0"/>
              <a:t>Protect vulnerable populations (youth, pregnant women) </a:t>
            </a:r>
          </a:p>
          <a:p>
            <a:pPr lvl="1"/>
            <a:r>
              <a:rPr lang="en-US" i="1" u="sng" dirty="0"/>
              <a:t>Limit THC to medicinal levels</a:t>
            </a:r>
          </a:p>
          <a:p>
            <a:pPr lvl="1"/>
            <a:r>
              <a:rPr lang="en-US" i="1" u="sng" dirty="0"/>
              <a:t>Non-smoking formats</a:t>
            </a:r>
          </a:p>
          <a:p>
            <a:pPr lvl="1"/>
            <a:r>
              <a:rPr lang="en-US" i="1" u="sng" dirty="0"/>
              <a:t>Ensure parental approval / extra safety </a:t>
            </a:r>
          </a:p>
          <a:p>
            <a:pPr lvl="1"/>
            <a:r>
              <a:rPr lang="en-US" i="1" u="sng" dirty="0"/>
              <a:t>Limit advertising and restrict to packaging not appealing to kids or for recreational use</a:t>
            </a:r>
          </a:p>
          <a:p>
            <a:r>
              <a:rPr lang="en-US" dirty="0"/>
              <a:t>Community Impact Mitigation</a:t>
            </a:r>
          </a:p>
          <a:p>
            <a:pPr lvl="1"/>
            <a:r>
              <a:rPr lang="en-US" i="1" u="sng" dirty="0"/>
              <a:t>Limit advertising</a:t>
            </a:r>
          </a:p>
          <a:p>
            <a:pPr lvl="1"/>
            <a:r>
              <a:rPr lang="en-US" i="1" u="sng" dirty="0"/>
              <a:t>Smart zoning</a:t>
            </a:r>
          </a:p>
          <a:p>
            <a:pPr lvl="1"/>
            <a:r>
              <a:rPr lang="en-US" i="1" u="sng" dirty="0"/>
              <a:t>Fund support services (</a:t>
            </a:r>
            <a:r>
              <a:rPr lang="en-US" i="1" u="sng" dirty="0" err="1"/>
              <a:t>ie</a:t>
            </a:r>
            <a:r>
              <a:rPr lang="en-US" i="1" u="sng" dirty="0"/>
              <a:t> mental health, law enforcement)</a:t>
            </a:r>
          </a:p>
          <a:p>
            <a:r>
              <a:rPr lang="en-US" dirty="0"/>
              <a:t>Compliance (prevent fraud/unintended effects)</a:t>
            </a:r>
          </a:p>
          <a:p>
            <a:pPr lvl="1"/>
            <a:r>
              <a:rPr lang="en-US" i="1" u="sng" dirty="0"/>
              <a:t>Seed-to-sale tracking essential</a:t>
            </a:r>
          </a:p>
          <a:p>
            <a:pPr lvl="1"/>
            <a:r>
              <a:rPr lang="en-US" i="1" u="sng" dirty="0"/>
              <a:t>Limit </a:t>
            </a:r>
            <a:r>
              <a:rPr lang="en-US" i="1" u="sng"/>
              <a:t>to indoor/greenhouse </a:t>
            </a:r>
            <a:r>
              <a:rPr lang="en-US" i="1" u="sng" dirty="0"/>
              <a:t>growing</a:t>
            </a:r>
          </a:p>
        </p:txBody>
      </p:sp>
      <p:sp>
        <p:nvSpPr>
          <p:cNvPr id="3" name="Date Placeholder 2">
            <a:extLst>
              <a:ext uri="{FF2B5EF4-FFF2-40B4-BE49-F238E27FC236}">
                <a16:creationId xmlns:a16="http://schemas.microsoft.com/office/drawing/2014/main" id="{AE27D1A1-5754-4989-9372-0B8E97961E51}"/>
              </a:ext>
            </a:extLst>
          </p:cNvPr>
          <p:cNvSpPr>
            <a:spLocks noGrp="1"/>
          </p:cNvSpPr>
          <p:nvPr>
            <p:ph type="dt" sz="half" idx="10"/>
          </p:nvPr>
        </p:nvSpPr>
        <p:spPr/>
        <p:txBody>
          <a:bodyPr/>
          <a:lstStyle/>
          <a:p>
            <a:fld id="{63479D1C-C8E9-4F2B-8C5E-1BE2030234B7}" type="datetime1">
              <a:rPr lang="en-US" smtClean="0"/>
              <a:t>6/2/2021</a:t>
            </a:fld>
            <a:endParaRPr lang="en-US"/>
          </a:p>
        </p:txBody>
      </p:sp>
      <p:sp>
        <p:nvSpPr>
          <p:cNvPr id="4" name="Footer Placeholder 3">
            <a:extLst>
              <a:ext uri="{FF2B5EF4-FFF2-40B4-BE49-F238E27FC236}">
                <a16:creationId xmlns:a16="http://schemas.microsoft.com/office/drawing/2014/main" id="{FAB0BA0C-452A-441F-9A61-FDE5D9B536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310366-8FBE-45E9-8FA3-F19AE03CE288}"/>
              </a:ext>
            </a:extLst>
          </p:cNvPr>
          <p:cNvSpPr>
            <a:spLocks noGrp="1"/>
          </p:cNvSpPr>
          <p:nvPr>
            <p:ph type="sldNum" sz="quarter" idx="12"/>
          </p:nvPr>
        </p:nvSpPr>
        <p:spPr/>
        <p:txBody>
          <a:bodyPr/>
          <a:lstStyle/>
          <a:p>
            <a:fld id="{0771E372-AF22-4158-8A16-D052B875A67D}" type="slidenum">
              <a:rPr lang="en-US" smtClean="0"/>
              <a:t>9</a:t>
            </a:fld>
            <a:endParaRPr lang="en-US"/>
          </a:p>
        </p:txBody>
      </p:sp>
      <p:sp>
        <p:nvSpPr>
          <p:cNvPr id="6" name="Title 5">
            <a:extLst>
              <a:ext uri="{FF2B5EF4-FFF2-40B4-BE49-F238E27FC236}">
                <a16:creationId xmlns:a16="http://schemas.microsoft.com/office/drawing/2014/main" id="{E0CBF711-771F-4FAF-A1CB-E9F10B5631FA}"/>
              </a:ext>
            </a:extLst>
          </p:cNvPr>
          <p:cNvSpPr>
            <a:spLocks noGrp="1"/>
          </p:cNvSpPr>
          <p:nvPr>
            <p:ph type="title"/>
          </p:nvPr>
        </p:nvSpPr>
        <p:spPr/>
        <p:txBody>
          <a:bodyPr/>
          <a:lstStyle/>
          <a:p>
            <a:r>
              <a:rPr lang="en-US" dirty="0"/>
              <a:t>What we learned along the way…</a:t>
            </a:r>
          </a:p>
        </p:txBody>
      </p:sp>
    </p:spTree>
    <p:extLst>
      <p:ext uri="{BB962C8B-B14F-4D97-AF65-F5344CB8AC3E}">
        <p14:creationId xmlns:p14="http://schemas.microsoft.com/office/powerpoint/2010/main" val="792478843"/>
      </p:ext>
    </p:extLst>
  </p:cSld>
  <p:clrMapOvr>
    <a:masterClrMapping/>
  </p:clrMapOvr>
</p:sld>
</file>

<file path=ppt/theme/theme1.xml><?xml version="1.0" encoding="utf-8"?>
<a:theme xmlns:a="http://schemas.openxmlformats.org/drawingml/2006/main" name="1_Office Theme">
  <a:themeElements>
    <a:clrScheme name="MSDH PPT">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3F87B3"/>
      </a:accent5>
      <a:accent6>
        <a:srgbClr val="F79646"/>
      </a:accent6>
      <a:hlink>
        <a:srgbClr val="081F82"/>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756</Words>
  <Application>Microsoft Office PowerPoint</Application>
  <PresentationFormat>Widescreen</PresentationFormat>
  <Paragraphs>161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1_Office Theme</vt:lpstr>
      <vt:lpstr>Medical Benefits of Cannabis</vt:lpstr>
      <vt:lpstr>Medical Uses of Non-medical Cannabis</vt:lpstr>
      <vt:lpstr>Known Potential Harms Cannabis (THC)</vt:lpstr>
      <vt:lpstr>Health Concerns among Cannabis Users</vt:lpstr>
      <vt:lpstr>Hospitalizations Associated with Substance Abuse</vt:lpstr>
      <vt:lpstr>Neonatal Hospitalizations</vt:lpstr>
      <vt:lpstr>Demographics </vt:lpstr>
      <vt:lpstr>MSDH Board Objectives of MS Medical Marijuana Program</vt:lpstr>
      <vt:lpstr>What we learned along the way…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Dobbs, Thomas E</dc:creator>
  <cp:lastModifiedBy>Dobbs, Thomas E</cp:lastModifiedBy>
  <cp:revision>7</cp:revision>
  <cp:lastPrinted>2021-06-02T17:53:10Z</cp:lastPrinted>
  <dcterms:created xsi:type="dcterms:W3CDTF">2020-10-02T13:35:12Z</dcterms:created>
  <dcterms:modified xsi:type="dcterms:W3CDTF">2021-06-02T18:10:46Z</dcterms:modified>
</cp:coreProperties>
</file>