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03" autoAdjust="0"/>
    <p:restoredTop sz="94660"/>
  </p:normalViewPr>
  <p:slideViewPr>
    <p:cSldViewPr snapToGrid="0">
      <p:cViewPr varScale="1">
        <p:scale>
          <a:sx n="76" d="100"/>
          <a:sy n="76" d="100"/>
        </p:scale>
        <p:origin x="75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68937-7750-4391-97F2-020CE19397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C42CFD-6872-481F-A9DE-93815351FB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30871C-720C-45E1-BA0D-EAE8E629D224}"/>
              </a:ext>
            </a:extLst>
          </p:cNvPr>
          <p:cNvSpPr>
            <a:spLocks noGrp="1"/>
          </p:cNvSpPr>
          <p:nvPr>
            <p:ph type="dt" sz="half" idx="10"/>
          </p:nvPr>
        </p:nvSpPr>
        <p:spPr/>
        <p:txBody>
          <a:bodyPr/>
          <a:lstStyle/>
          <a:p>
            <a:fld id="{3D13F3E6-4858-48EA-B736-72F38A7119C2}" type="datetimeFigureOut">
              <a:rPr lang="en-US" smtClean="0"/>
              <a:t>04/14/2021</a:t>
            </a:fld>
            <a:endParaRPr lang="en-US" dirty="0"/>
          </a:p>
        </p:txBody>
      </p:sp>
      <p:sp>
        <p:nvSpPr>
          <p:cNvPr id="5" name="Footer Placeholder 4">
            <a:extLst>
              <a:ext uri="{FF2B5EF4-FFF2-40B4-BE49-F238E27FC236}">
                <a16:creationId xmlns:a16="http://schemas.microsoft.com/office/drawing/2014/main" id="{6DDCB4C9-4114-4BAC-9107-B3F161CF2B1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C37FEA-565F-49A0-AC4E-2A5A288A97AB}"/>
              </a:ext>
            </a:extLst>
          </p:cNvPr>
          <p:cNvSpPr>
            <a:spLocks noGrp="1"/>
          </p:cNvSpPr>
          <p:nvPr>
            <p:ph type="sldNum" sz="quarter" idx="12"/>
          </p:nvPr>
        </p:nvSpPr>
        <p:spPr/>
        <p:txBody>
          <a:bodyPr/>
          <a:lstStyle/>
          <a:p>
            <a:fld id="{C70B28D3-09DC-4C5F-BC74-7456FA6E1B7D}" type="slidenum">
              <a:rPr lang="en-US" smtClean="0"/>
              <a:t>‹#›</a:t>
            </a:fld>
            <a:endParaRPr lang="en-US" dirty="0"/>
          </a:p>
        </p:txBody>
      </p:sp>
    </p:spTree>
    <p:extLst>
      <p:ext uri="{BB962C8B-B14F-4D97-AF65-F5344CB8AC3E}">
        <p14:creationId xmlns:p14="http://schemas.microsoft.com/office/powerpoint/2010/main" val="2150702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41D60-49AA-4A01-AF46-04A4F8168D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227DC9-487A-474C-8D5A-29963408B5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BDC10D-8AD0-48A8-9AE4-CBE8DCA50E56}"/>
              </a:ext>
            </a:extLst>
          </p:cNvPr>
          <p:cNvSpPr>
            <a:spLocks noGrp="1"/>
          </p:cNvSpPr>
          <p:nvPr>
            <p:ph type="dt" sz="half" idx="10"/>
          </p:nvPr>
        </p:nvSpPr>
        <p:spPr/>
        <p:txBody>
          <a:bodyPr/>
          <a:lstStyle/>
          <a:p>
            <a:fld id="{3D13F3E6-4858-48EA-B736-72F38A7119C2}" type="datetimeFigureOut">
              <a:rPr lang="en-US" smtClean="0"/>
              <a:t>04/14/2021</a:t>
            </a:fld>
            <a:endParaRPr lang="en-US" dirty="0"/>
          </a:p>
        </p:txBody>
      </p:sp>
      <p:sp>
        <p:nvSpPr>
          <p:cNvPr id="5" name="Footer Placeholder 4">
            <a:extLst>
              <a:ext uri="{FF2B5EF4-FFF2-40B4-BE49-F238E27FC236}">
                <a16:creationId xmlns:a16="http://schemas.microsoft.com/office/drawing/2014/main" id="{78AB00C2-9BF3-47FF-AA34-056462C91E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91658F2-103A-4E4B-AE4C-CCB678ADE54B}"/>
              </a:ext>
            </a:extLst>
          </p:cNvPr>
          <p:cNvSpPr>
            <a:spLocks noGrp="1"/>
          </p:cNvSpPr>
          <p:nvPr>
            <p:ph type="sldNum" sz="quarter" idx="12"/>
          </p:nvPr>
        </p:nvSpPr>
        <p:spPr/>
        <p:txBody>
          <a:bodyPr/>
          <a:lstStyle/>
          <a:p>
            <a:fld id="{C70B28D3-09DC-4C5F-BC74-7456FA6E1B7D}" type="slidenum">
              <a:rPr lang="en-US" smtClean="0"/>
              <a:t>‹#›</a:t>
            </a:fld>
            <a:endParaRPr lang="en-US" dirty="0"/>
          </a:p>
        </p:txBody>
      </p:sp>
    </p:spTree>
    <p:extLst>
      <p:ext uri="{BB962C8B-B14F-4D97-AF65-F5344CB8AC3E}">
        <p14:creationId xmlns:p14="http://schemas.microsoft.com/office/powerpoint/2010/main" val="428543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52A3BA-EBC6-43EC-BFD4-671CC2C521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C89295-8359-4AC8-8495-04C37DAC49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0C4D1B-B4D2-47C2-8CFB-B95E2C820624}"/>
              </a:ext>
            </a:extLst>
          </p:cNvPr>
          <p:cNvSpPr>
            <a:spLocks noGrp="1"/>
          </p:cNvSpPr>
          <p:nvPr>
            <p:ph type="dt" sz="half" idx="10"/>
          </p:nvPr>
        </p:nvSpPr>
        <p:spPr/>
        <p:txBody>
          <a:bodyPr/>
          <a:lstStyle/>
          <a:p>
            <a:fld id="{3D13F3E6-4858-48EA-B736-72F38A7119C2}" type="datetimeFigureOut">
              <a:rPr lang="en-US" smtClean="0"/>
              <a:t>04/14/2021</a:t>
            </a:fld>
            <a:endParaRPr lang="en-US" dirty="0"/>
          </a:p>
        </p:txBody>
      </p:sp>
      <p:sp>
        <p:nvSpPr>
          <p:cNvPr id="5" name="Footer Placeholder 4">
            <a:extLst>
              <a:ext uri="{FF2B5EF4-FFF2-40B4-BE49-F238E27FC236}">
                <a16:creationId xmlns:a16="http://schemas.microsoft.com/office/drawing/2014/main" id="{927855C6-12BB-40C1-86EA-A0769F79F7E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1E2E070-177A-44B6-B31F-AE63B948B321}"/>
              </a:ext>
            </a:extLst>
          </p:cNvPr>
          <p:cNvSpPr>
            <a:spLocks noGrp="1"/>
          </p:cNvSpPr>
          <p:nvPr>
            <p:ph type="sldNum" sz="quarter" idx="12"/>
          </p:nvPr>
        </p:nvSpPr>
        <p:spPr/>
        <p:txBody>
          <a:bodyPr/>
          <a:lstStyle/>
          <a:p>
            <a:fld id="{C70B28D3-09DC-4C5F-BC74-7456FA6E1B7D}" type="slidenum">
              <a:rPr lang="en-US" smtClean="0"/>
              <a:t>‹#›</a:t>
            </a:fld>
            <a:endParaRPr lang="en-US" dirty="0"/>
          </a:p>
        </p:txBody>
      </p:sp>
    </p:spTree>
    <p:extLst>
      <p:ext uri="{BB962C8B-B14F-4D97-AF65-F5344CB8AC3E}">
        <p14:creationId xmlns:p14="http://schemas.microsoft.com/office/powerpoint/2010/main" val="2304874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CBDB5-B81E-4AA1-BB54-A8068E087C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1158CC-EA52-43AD-9B93-19D9B089CC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E7BD54-7E78-4235-98B5-2770DD4E3143}"/>
              </a:ext>
            </a:extLst>
          </p:cNvPr>
          <p:cNvSpPr>
            <a:spLocks noGrp="1"/>
          </p:cNvSpPr>
          <p:nvPr>
            <p:ph type="dt" sz="half" idx="10"/>
          </p:nvPr>
        </p:nvSpPr>
        <p:spPr/>
        <p:txBody>
          <a:bodyPr/>
          <a:lstStyle/>
          <a:p>
            <a:fld id="{3D13F3E6-4858-48EA-B736-72F38A7119C2}" type="datetimeFigureOut">
              <a:rPr lang="en-US" smtClean="0"/>
              <a:t>04/14/2021</a:t>
            </a:fld>
            <a:endParaRPr lang="en-US" dirty="0"/>
          </a:p>
        </p:txBody>
      </p:sp>
      <p:sp>
        <p:nvSpPr>
          <p:cNvPr id="5" name="Footer Placeholder 4">
            <a:extLst>
              <a:ext uri="{FF2B5EF4-FFF2-40B4-BE49-F238E27FC236}">
                <a16:creationId xmlns:a16="http://schemas.microsoft.com/office/drawing/2014/main" id="{F13D6FE0-032D-4DF9-A1DF-6604F3F70D5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09C45E7-E464-4839-BDBF-9BB1447D6B2D}"/>
              </a:ext>
            </a:extLst>
          </p:cNvPr>
          <p:cNvSpPr>
            <a:spLocks noGrp="1"/>
          </p:cNvSpPr>
          <p:nvPr>
            <p:ph type="sldNum" sz="quarter" idx="12"/>
          </p:nvPr>
        </p:nvSpPr>
        <p:spPr/>
        <p:txBody>
          <a:bodyPr/>
          <a:lstStyle/>
          <a:p>
            <a:fld id="{C70B28D3-09DC-4C5F-BC74-7456FA6E1B7D}" type="slidenum">
              <a:rPr lang="en-US" smtClean="0"/>
              <a:t>‹#›</a:t>
            </a:fld>
            <a:endParaRPr lang="en-US" dirty="0"/>
          </a:p>
        </p:txBody>
      </p:sp>
    </p:spTree>
    <p:extLst>
      <p:ext uri="{BB962C8B-B14F-4D97-AF65-F5344CB8AC3E}">
        <p14:creationId xmlns:p14="http://schemas.microsoft.com/office/powerpoint/2010/main" val="13962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37928-BFDB-497A-871B-BB60B2969E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EDEEC8-F430-4235-8DE8-7FE6B444D7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4A449C-F31D-45B1-AAEE-9A3601594483}"/>
              </a:ext>
            </a:extLst>
          </p:cNvPr>
          <p:cNvSpPr>
            <a:spLocks noGrp="1"/>
          </p:cNvSpPr>
          <p:nvPr>
            <p:ph type="dt" sz="half" idx="10"/>
          </p:nvPr>
        </p:nvSpPr>
        <p:spPr/>
        <p:txBody>
          <a:bodyPr/>
          <a:lstStyle/>
          <a:p>
            <a:fld id="{3D13F3E6-4858-48EA-B736-72F38A7119C2}" type="datetimeFigureOut">
              <a:rPr lang="en-US" smtClean="0"/>
              <a:t>04/14/2021</a:t>
            </a:fld>
            <a:endParaRPr lang="en-US" dirty="0"/>
          </a:p>
        </p:txBody>
      </p:sp>
      <p:sp>
        <p:nvSpPr>
          <p:cNvPr id="5" name="Footer Placeholder 4">
            <a:extLst>
              <a:ext uri="{FF2B5EF4-FFF2-40B4-BE49-F238E27FC236}">
                <a16:creationId xmlns:a16="http://schemas.microsoft.com/office/drawing/2014/main" id="{3FE31662-2360-457E-A499-FD8E743775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76A2469-6855-4B18-9301-3C54304702DF}"/>
              </a:ext>
            </a:extLst>
          </p:cNvPr>
          <p:cNvSpPr>
            <a:spLocks noGrp="1"/>
          </p:cNvSpPr>
          <p:nvPr>
            <p:ph type="sldNum" sz="quarter" idx="12"/>
          </p:nvPr>
        </p:nvSpPr>
        <p:spPr/>
        <p:txBody>
          <a:bodyPr/>
          <a:lstStyle/>
          <a:p>
            <a:fld id="{C70B28D3-09DC-4C5F-BC74-7456FA6E1B7D}" type="slidenum">
              <a:rPr lang="en-US" smtClean="0"/>
              <a:t>‹#›</a:t>
            </a:fld>
            <a:endParaRPr lang="en-US" dirty="0"/>
          </a:p>
        </p:txBody>
      </p:sp>
    </p:spTree>
    <p:extLst>
      <p:ext uri="{BB962C8B-B14F-4D97-AF65-F5344CB8AC3E}">
        <p14:creationId xmlns:p14="http://schemas.microsoft.com/office/powerpoint/2010/main" val="20138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179C9-4F02-4AC7-B4B1-8872958025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158C47-04D5-482A-8C10-A1F7F763D9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141C94-17E1-4491-9C21-795C50ACA3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C3F0D3-05F1-4655-895D-A9D960A1CC3A}"/>
              </a:ext>
            </a:extLst>
          </p:cNvPr>
          <p:cNvSpPr>
            <a:spLocks noGrp="1"/>
          </p:cNvSpPr>
          <p:nvPr>
            <p:ph type="dt" sz="half" idx="10"/>
          </p:nvPr>
        </p:nvSpPr>
        <p:spPr/>
        <p:txBody>
          <a:bodyPr/>
          <a:lstStyle/>
          <a:p>
            <a:fld id="{3D13F3E6-4858-48EA-B736-72F38A7119C2}" type="datetimeFigureOut">
              <a:rPr lang="en-US" smtClean="0"/>
              <a:t>04/14/2021</a:t>
            </a:fld>
            <a:endParaRPr lang="en-US" dirty="0"/>
          </a:p>
        </p:txBody>
      </p:sp>
      <p:sp>
        <p:nvSpPr>
          <p:cNvPr id="6" name="Footer Placeholder 5">
            <a:extLst>
              <a:ext uri="{FF2B5EF4-FFF2-40B4-BE49-F238E27FC236}">
                <a16:creationId xmlns:a16="http://schemas.microsoft.com/office/drawing/2014/main" id="{FB51812E-6F3B-444A-8147-85511A05DD2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04575C6-565C-498A-B316-F807354AB46C}"/>
              </a:ext>
            </a:extLst>
          </p:cNvPr>
          <p:cNvSpPr>
            <a:spLocks noGrp="1"/>
          </p:cNvSpPr>
          <p:nvPr>
            <p:ph type="sldNum" sz="quarter" idx="12"/>
          </p:nvPr>
        </p:nvSpPr>
        <p:spPr/>
        <p:txBody>
          <a:bodyPr/>
          <a:lstStyle/>
          <a:p>
            <a:fld id="{C70B28D3-09DC-4C5F-BC74-7456FA6E1B7D}" type="slidenum">
              <a:rPr lang="en-US" smtClean="0"/>
              <a:t>‹#›</a:t>
            </a:fld>
            <a:endParaRPr lang="en-US" dirty="0"/>
          </a:p>
        </p:txBody>
      </p:sp>
    </p:spTree>
    <p:extLst>
      <p:ext uri="{BB962C8B-B14F-4D97-AF65-F5344CB8AC3E}">
        <p14:creationId xmlns:p14="http://schemas.microsoft.com/office/powerpoint/2010/main" val="4108364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73A11-FA9F-4F9B-AD47-6770F63CD5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747545-47AA-40B9-9069-F36957E424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96738B-C3EC-4CC3-B6BB-769E4C561F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6158BB-F71E-4E0F-8F29-3B585652D0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498678-AE4D-4BB2-ADD3-E5D5497562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76FB16-3A55-4262-BC16-E5FB6AB426F2}"/>
              </a:ext>
            </a:extLst>
          </p:cNvPr>
          <p:cNvSpPr>
            <a:spLocks noGrp="1"/>
          </p:cNvSpPr>
          <p:nvPr>
            <p:ph type="dt" sz="half" idx="10"/>
          </p:nvPr>
        </p:nvSpPr>
        <p:spPr/>
        <p:txBody>
          <a:bodyPr/>
          <a:lstStyle/>
          <a:p>
            <a:fld id="{3D13F3E6-4858-48EA-B736-72F38A7119C2}" type="datetimeFigureOut">
              <a:rPr lang="en-US" smtClean="0"/>
              <a:t>04/14/2021</a:t>
            </a:fld>
            <a:endParaRPr lang="en-US" dirty="0"/>
          </a:p>
        </p:txBody>
      </p:sp>
      <p:sp>
        <p:nvSpPr>
          <p:cNvPr id="8" name="Footer Placeholder 7">
            <a:extLst>
              <a:ext uri="{FF2B5EF4-FFF2-40B4-BE49-F238E27FC236}">
                <a16:creationId xmlns:a16="http://schemas.microsoft.com/office/drawing/2014/main" id="{57C4F474-4FC4-44C8-BE9B-7B4C4891B0F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2B40DA6-7B06-4250-BC1A-ABD8983D23ED}"/>
              </a:ext>
            </a:extLst>
          </p:cNvPr>
          <p:cNvSpPr>
            <a:spLocks noGrp="1"/>
          </p:cNvSpPr>
          <p:nvPr>
            <p:ph type="sldNum" sz="quarter" idx="12"/>
          </p:nvPr>
        </p:nvSpPr>
        <p:spPr/>
        <p:txBody>
          <a:bodyPr/>
          <a:lstStyle/>
          <a:p>
            <a:fld id="{C70B28D3-09DC-4C5F-BC74-7456FA6E1B7D}" type="slidenum">
              <a:rPr lang="en-US" smtClean="0"/>
              <a:t>‹#›</a:t>
            </a:fld>
            <a:endParaRPr lang="en-US" dirty="0"/>
          </a:p>
        </p:txBody>
      </p:sp>
    </p:spTree>
    <p:extLst>
      <p:ext uri="{BB962C8B-B14F-4D97-AF65-F5344CB8AC3E}">
        <p14:creationId xmlns:p14="http://schemas.microsoft.com/office/powerpoint/2010/main" val="4290798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FABF6-2857-4F8D-BACB-13FEEE088D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A20B79-F7EF-48AA-B406-B82FDF5D64A6}"/>
              </a:ext>
            </a:extLst>
          </p:cNvPr>
          <p:cNvSpPr>
            <a:spLocks noGrp="1"/>
          </p:cNvSpPr>
          <p:nvPr>
            <p:ph type="dt" sz="half" idx="10"/>
          </p:nvPr>
        </p:nvSpPr>
        <p:spPr/>
        <p:txBody>
          <a:bodyPr/>
          <a:lstStyle/>
          <a:p>
            <a:fld id="{3D13F3E6-4858-48EA-B736-72F38A7119C2}" type="datetimeFigureOut">
              <a:rPr lang="en-US" smtClean="0"/>
              <a:t>04/14/2021</a:t>
            </a:fld>
            <a:endParaRPr lang="en-US" dirty="0"/>
          </a:p>
        </p:txBody>
      </p:sp>
      <p:sp>
        <p:nvSpPr>
          <p:cNvPr id="4" name="Footer Placeholder 3">
            <a:extLst>
              <a:ext uri="{FF2B5EF4-FFF2-40B4-BE49-F238E27FC236}">
                <a16:creationId xmlns:a16="http://schemas.microsoft.com/office/drawing/2014/main" id="{01784854-9A9F-41A2-9EBC-5B04532138E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45FBE2C-5174-4DC4-A74C-8E2A19C41950}"/>
              </a:ext>
            </a:extLst>
          </p:cNvPr>
          <p:cNvSpPr>
            <a:spLocks noGrp="1"/>
          </p:cNvSpPr>
          <p:nvPr>
            <p:ph type="sldNum" sz="quarter" idx="12"/>
          </p:nvPr>
        </p:nvSpPr>
        <p:spPr/>
        <p:txBody>
          <a:bodyPr/>
          <a:lstStyle/>
          <a:p>
            <a:fld id="{C70B28D3-09DC-4C5F-BC74-7456FA6E1B7D}" type="slidenum">
              <a:rPr lang="en-US" smtClean="0"/>
              <a:t>‹#›</a:t>
            </a:fld>
            <a:endParaRPr lang="en-US" dirty="0"/>
          </a:p>
        </p:txBody>
      </p:sp>
    </p:spTree>
    <p:extLst>
      <p:ext uri="{BB962C8B-B14F-4D97-AF65-F5344CB8AC3E}">
        <p14:creationId xmlns:p14="http://schemas.microsoft.com/office/powerpoint/2010/main" val="3153952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C5236E-F37B-4F61-B7BD-2920D561C7AC}"/>
              </a:ext>
            </a:extLst>
          </p:cNvPr>
          <p:cNvSpPr>
            <a:spLocks noGrp="1"/>
          </p:cNvSpPr>
          <p:nvPr>
            <p:ph type="dt" sz="half" idx="10"/>
          </p:nvPr>
        </p:nvSpPr>
        <p:spPr/>
        <p:txBody>
          <a:bodyPr/>
          <a:lstStyle/>
          <a:p>
            <a:fld id="{3D13F3E6-4858-48EA-B736-72F38A7119C2}" type="datetimeFigureOut">
              <a:rPr lang="en-US" smtClean="0"/>
              <a:t>04/14/2021</a:t>
            </a:fld>
            <a:endParaRPr lang="en-US" dirty="0"/>
          </a:p>
        </p:txBody>
      </p:sp>
      <p:sp>
        <p:nvSpPr>
          <p:cNvPr id="3" name="Footer Placeholder 2">
            <a:extLst>
              <a:ext uri="{FF2B5EF4-FFF2-40B4-BE49-F238E27FC236}">
                <a16:creationId xmlns:a16="http://schemas.microsoft.com/office/drawing/2014/main" id="{A2E6FF05-24D5-456E-93FD-96430B1285F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F3082DB-D28F-409E-9F42-837051401BD6}"/>
              </a:ext>
            </a:extLst>
          </p:cNvPr>
          <p:cNvSpPr>
            <a:spLocks noGrp="1"/>
          </p:cNvSpPr>
          <p:nvPr>
            <p:ph type="sldNum" sz="quarter" idx="12"/>
          </p:nvPr>
        </p:nvSpPr>
        <p:spPr/>
        <p:txBody>
          <a:bodyPr/>
          <a:lstStyle/>
          <a:p>
            <a:fld id="{C70B28D3-09DC-4C5F-BC74-7456FA6E1B7D}" type="slidenum">
              <a:rPr lang="en-US" smtClean="0"/>
              <a:t>‹#›</a:t>
            </a:fld>
            <a:endParaRPr lang="en-US" dirty="0"/>
          </a:p>
        </p:txBody>
      </p:sp>
    </p:spTree>
    <p:extLst>
      <p:ext uri="{BB962C8B-B14F-4D97-AF65-F5344CB8AC3E}">
        <p14:creationId xmlns:p14="http://schemas.microsoft.com/office/powerpoint/2010/main" val="4204719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F859-83E4-4D7D-8F28-B65D76BC85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82EA72-919E-40AB-B028-55F92D3A5B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2F634A-0D0D-4BE8-85A0-4EBAB7A6C8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50726A-CC76-4282-BEF3-0CA4D2F7AAB6}"/>
              </a:ext>
            </a:extLst>
          </p:cNvPr>
          <p:cNvSpPr>
            <a:spLocks noGrp="1"/>
          </p:cNvSpPr>
          <p:nvPr>
            <p:ph type="dt" sz="half" idx="10"/>
          </p:nvPr>
        </p:nvSpPr>
        <p:spPr/>
        <p:txBody>
          <a:bodyPr/>
          <a:lstStyle/>
          <a:p>
            <a:fld id="{3D13F3E6-4858-48EA-B736-72F38A7119C2}" type="datetimeFigureOut">
              <a:rPr lang="en-US" smtClean="0"/>
              <a:t>04/14/2021</a:t>
            </a:fld>
            <a:endParaRPr lang="en-US" dirty="0"/>
          </a:p>
        </p:txBody>
      </p:sp>
      <p:sp>
        <p:nvSpPr>
          <p:cNvPr id="6" name="Footer Placeholder 5">
            <a:extLst>
              <a:ext uri="{FF2B5EF4-FFF2-40B4-BE49-F238E27FC236}">
                <a16:creationId xmlns:a16="http://schemas.microsoft.com/office/drawing/2014/main" id="{E45B9B12-377A-4A7F-96BC-84338D604F3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8102669-85AB-4845-A019-3D6CF5373EDE}"/>
              </a:ext>
            </a:extLst>
          </p:cNvPr>
          <p:cNvSpPr>
            <a:spLocks noGrp="1"/>
          </p:cNvSpPr>
          <p:nvPr>
            <p:ph type="sldNum" sz="quarter" idx="12"/>
          </p:nvPr>
        </p:nvSpPr>
        <p:spPr/>
        <p:txBody>
          <a:bodyPr/>
          <a:lstStyle/>
          <a:p>
            <a:fld id="{C70B28D3-09DC-4C5F-BC74-7456FA6E1B7D}" type="slidenum">
              <a:rPr lang="en-US" smtClean="0"/>
              <a:t>‹#›</a:t>
            </a:fld>
            <a:endParaRPr lang="en-US" dirty="0"/>
          </a:p>
        </p:txBody>
      </p:sp>
    </p:spTree>
    <p:extLst>
      <p:ext uri="{BB962C8B-B14F-4D97-AF65-F5344CB8AC3E}">
        <p14:creationId xmlns:p14="http://schemas.microsoft.com/office/powerpoint/2010/main" val="3780437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72143-51A8-4B69-B770-2D6783FB41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B4673E-9E99-4629-886D-53F15EA8A2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C46919B-8889-4618-BC67-E0995E91F5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C7D190-708F-48A8-A8A8-1AA3A1EB9D21}"/>
              </a:ext>
            </a:extLst>
          </p:cNvPr>
          <p:cNvSpPr>
            <a:spLocks noGrp="1"/>
          </p:cNvSpPr>
          <p:nvPr>
            <p:ph type="dt" sz="half" idx="10"/>
          </p:nvPr>
        </p:nvSpPr>
        <p:spPr/>
        <p:txBody>
          <a:bodyPr/>
          <a:lstStyle/>
          <a:p>
            <a:fld id="{3D13F3E6-4858-48EA-B736-72F38A7119C2}" type="datetimeFigureOut">
              <a:rPr lang="en-US" smtClean="0"/>
              <a:t>04/14/2021</a:t>
            </a:fld>
            <a:endParaRPr lang="en-US" dirty="0"/>
          </a:p>
        </p:txBody>
      </p:sp>
      <p:sp>
        <p:nvSpPr>
          <p:cNvPr id="6" name="Footer Placeholder 5">
            <a:extLst>
              <a:ext uri="{FF2B5EF4-FFF2-40B4-BE49-F238E27FC236}">
                <a16:creationId xmlns:a16="http://schemas.microsoft.com/office/drawing/2014/main" id="{ADEC4DE5-3A84-4BE1-8A39-FF1E42CD6E9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831C50D-3F7B-4E31-B352-49C89DE0FA6E}"/>
              </a:ext>
            </a:extLst>
          </p:cNvPr>
          <p:cNvSpPr>
            <a:spLocks noGrp="1"/>
          </p:cNvSpPr>
          <p:nvPr>
            <p:ph type="sldNum" sz="quarter" idx="12"/>
          </p:nvPr>
        </p:nvSpPr>
        <p:spPr/>
        <p:txBody>
          <a:bodyPr/>
          <a:lstStyle/>
          <a:p>
            <a:fld id="{C70B28D3-09DC-4C5F-BC74-7456FA6E1B7D}" type="slidenum">
              <a:rPr lang="en-US" smtClean="0"/>
              <a:t>‹#›</a:t>
            </a:fld>
            <a:endParaRPr lang="en-US" dirty="0"/>
          </a:p>
        </p:txBody>
      </p:sp>
    </p:spTree>
    <p:extLst>
      <p:ext uri="{BB962C8B-B14F-4D97-AF65-F5344CB8AC3E}">
        <p14:creationId xmlns:p14="http://schemas.microsoft.com/office/powerpoint/2010/main" val="1560962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D24CEB-87EF-4B34-B73B-97B68BDDC1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C74B98-A5F7-4A6E-A8A6-AD77DA814F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931C73-CBC5-4F99-A005-06B4E19FB8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3F3E6-4858-48EA-B736-72F38A7119C2}" type="datetimeFigureOut">
              <a:rPr lang="en-US" smtClean="0"/>
              <a:t>04/14/2021</a:t>
            </a:fld>
            <a:endParaRPr lang="en-US" dirty="0"/>
          </a:p>
        </p:txBody>
      </p:sp>
      <p:sp>
        <p:nvSpPr>
          <p:cNvPr id="5" name="Footer Placeholder 4">
            <a:extLst>
              <a:ext uri="{FF2B5EF4-FFF2-40B4-BE49-F238E27FC236}">
                <a16:creationId xmlns:a16="http://schemas.microsoft.com/office/drawing/2014/main" id="{846FAD18-8D39-437D-A531-F734EB50ED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A5D80A7-93C7-417E-A458-2515562819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B28D3-09DC-4C5F-BC74-7456FA6E1B7D}" type="slidenum">
              <a:rPr lang="en-US" smtClean="0"/>
              <a:t>‹#›</a:t>
            </a:fld>
            <a:endParaRPr lang="en-US" dirty="0"/>
          </a:p>
        </p:txBody>
      </p:sp>
    </p:spTree>
    <p:extLst>
      <p:ext uri="{BB962C8B-B14F-4D97-AF65-F5344CB8AC3E}">
        <p14:creationId xmlns:p14="http://schemas.microsoft.com/office/powerpoint/2010/main" val="1548304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JEOPARDY! </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CAPITOL EDITION</a:t>
            </a:r>
          </a:p>
        </p:txBody>
      </p:sp>
    </p:spTree>
    <p:extLst>
      <p:ext uri="{BB962C8B-B14F-4D97-AF65-F5344CB8AC3E}">
        <p14:creationId xmlns:p14="http://schemas.microsoft.com/office/powerpoint/2010/main" val="2518851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DATES</a:t>
            </a:r>
          </a:p>
        </p:txBody>
      </p:sp>
    </p:spTree>
    <p:extLst>
      <p:ext uri="{BB962C8B-B14F-4D97-AF65-F5344CB8AC3E}">
        <p14:creationId xmlns:p14="http://schemas.microsoft.com/office/powerpoint/2010/main" val="989637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When was the Mississippi State Capitol built? How long did it take to build?</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3580247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When was the Capitol gifted the Liberty Bell replica?</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4192394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When did the Supreme Court move out of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1343748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When did the Capitol undergo a major restoration of $19 million?</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3291273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fontScale="90000"/>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The domes of the Capitol were not originally painted, but they were painted later. What year(s) were they painted?</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381707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When were the current Senate desks brought into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462570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HISTORY</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150476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existed on the Capitol grounds before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713195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How did Mississippi get money for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776359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CBDCD29-4AB3-47D6-8042-8F80B39A5EB7}"/>
              </a:ext>
            </a:extLst>
          </p:cNvPr>
          <p:cNvGraphicFramePr>
            <a:graphicFrameLocks noGrp="1"/>
          </p:cNvGraphicFramePr>
          <p:nvPr>
            <p:extLst>
              <p:ext uri="{D42A27DB-BD31-4B8C-83A1-F6EECF244321}">
                <p14:modId xmlns:p14="http://schemas.microsoft.com/office/powerpoint/2010/main" val="1079278314"/>
              </p:ext>
            </p:extLst>
          </p:nvPr>
        </p:nvGraphicFramePr>
        <p:xfrm>
          <a:off x="1097280" y="350521"/>
          <a:ext cx="10119359" cy="6202679"/>
        </p:xfrm>
        <a:graphic>
          <a:graphicData uri="http://schemas.openxmlformats.org/drawingml/2006/table">
            <a:tbl>
              <a:tblPr>
                <a:tableStyleId>{5C22544A-7EE6-4342-B048-85BDC9FD1C3A}</a:tableStyleId>
              </a:tblPr>
              <a:tblGrid>
                <a:gridCol w="2042894">
                  <a:extLst>
                    <a:ext uri="{9D8B030D-6E8A-4147-A177-3AD203B41FA5}">
                      <a16:colId xmlns:a16="http://schemas.microsoft.com/office/drawing/2014/main" val="2964471233"/>
                    </a:ext>
                  </a:extLst>
                </a:gridCol>
                <a:gridCol w="2028802">
                  <a:extLst>
                    <a:ext uri="{9D8B030D-6E8A-4147-A177-3AD203B41FA5}">
                      <a16:colId xmlns:a16="http://schemas.microsoft.com/office/drawing/2014/main" val="4191561709"/>
                    </a:ext>
                  </a:extLst>
                </a:gridCol>
                <a:gridCol w="2014713">
                  <a:extLst>
                    <a:ext uri="{9D8B030D-6E8A-4147-A177-3AD203B41FA5}">
                      <a16:colId xmlns:a16="http://schemas.microsoft.com/office/drawing/2014/main" val="1446946004"/>
                    </a:ext>
                  </a:extLst>
                </a:gridCol>
                <a:gridCol w="2014713">
                  <a:extLst>
                    <a:ext uri="{9D8B030D-6E8A-4147-A177-3AD203B41FA5}">
                      <a16:colId xmlns:a16="http://schemas.microsoft.com/office/drawing/2014/main" val="35942479"/>
                    </a:ext>
                  </a:extLst>
                </a:gridCol>
                <a:gridCol w="2018237">
                  <a:extLst>
                    <a:ext uri="{9D8B030D-6E8A-4147-A177-3AD203B41FA5}">
                      <a16:colId xmlns:a16="http://schemas.microsoft.com/office/drawing/2014/main" val="84952247"/>
                    </a:ext>
                  </a:extLst>
                </a:gridCol>
              </a:tblGrid>
              <a:tr h="884833">
                <a:tc>
                  <a:txBody>
                    <a:bodyPr/>
                    <a:lstStyle/>
                    <a:p>
                      <a:pPr algn="ctr" fontAlgn="ctr"/>
                      <a:r>
                        <a:rPr lang="en-US" sz="2400" u="none" strike="noStrike" dirty="0">
                          <a:solidFill>
                            <a:srgbClr val="FFFF00"/>
                          </a:solidFill>
                          <a:effectLst/>
                          <a:latin typeface="Agency FB" panose="020B0503020202020204" pitchFamily="34" charset="0"/>
                        </a:rPr>
                        <a:t>PEOPLE</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DATES</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HISTORY</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ARCHITECTURE</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SYMBOLS</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1514639119"/>
                  </a:ext>
                </a:extLst>
              </a:tr>
              <a:tr h="884833">
                <a:tc>
                  <a:txBody>
                    <a:bodyPr/>
                    <a:lstStyle/>
                    <a:p>
                      <a:pPr algn="ctr" fontAlgn="ctr"/>
                      <a:r>
                        <a:rPr lang="en-US" sz="2400" u="none" strike="noStrike" dirty="0">
                          <a:solidFill>
                            <a:srgbClr val="FFFF00"/>
                          </a:solidFill>
                          <a:effectLst/>
                          <a:latin typeface="Agency FB" panose="020B0503020202020204" pitchFamily="34" charset="0"/>
                        </a:rPr>
                        <a:t>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187891479"/>
                  </a:ext>
                </a:extLst>
              </a:tr>
              <a:tr h="884833">
                <a:tc>
                  <a:txBody>
                    <a:bodyPr/>
                    <a:lstStyle/>
                    <a:p>
                      <a:pPr algn="ctr" fontAlgn="ctr"/>
                      <a:r>
                        <a:rPr lang="en-US" sz="2400" u="none" strike="noStrike" dirty="0">
                          <a:solidFill>
                            <a:srgbClr val="FFFF00"/>
                          </a:solidFill>
                          <a:effectLst/>
                          <a:latin typeface="Agency FB" panose="020B0503020202020204" pitchFamily="34" charset="0"/>
                        </a:rPr>
                        <a:t>10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171400866"/>
                  </a:ext>
                </a:extLst>
              </a:tr>
              <a:tr h="884833">
                <a:tc>
                  <a:txBody>
                    <a:bodyPr/>
                    <a:lstStyle/>
                    <a:p>
                      <a:pPr algn="ctr" fontAlgn="ctr"/>
                      <a:r>
                        <a:rPr lang="en-US" sz="2400" u="none" strike="noStrike" dirty="0">
                          <a:solidFill>
                            <a:srgbClr val="FFFF00"/>
                          </a:solidFill>
                          <a:effectLst/>
                          <a:latin typeface="Agency FB" panose="020B0503020202020204" pitchFamily="34" charset="0"/>
                        </a:rPr>
                        <a:t>15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1004381451"/>
                  </a:ext>
                </a:extLst>
              </a:tr>
              <a:tr h="884833">
                <a:tc>
                  <a:txBody>
                    <a:bodyPr/>
                    <a:lstStyle/>
                    <a:p>
                      <a:pPr algn="ctr" fontAlgn="ctr"/>
                      <a:r>
                        <a:rPr lang="en-US" sz="2400" u="none" strike="noStrike" dirty="0">
                          <a:solidFill>
                            <a:srgbClr val="FFFF00"/>
                          </a:solidFill>
                          <a:effectLst/>
                          <a:latin typeface="Agency FB" panose="020B0503020202020204" pitchFamily="34" charset="0"/>
                        </a:rPr>
                        <a:t>20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3241186895"/>
                  </a:ext>
                </a:extLst>
              </a:tr>
              <a:tr h="893681">
                <a:tc>
                  <a:txBody>
                    <a:bodyPr/>
                    <a:lstStyle/>
                    <a:p>
                      <a:pPr algn="ctr" fontAlgn="ctr"/>
                      <a:r>
                        <a:rPr lang="en-US" sz="2400" u="none" strike="noStrike" dirty="0">
                          <a:solidFill>
                            <a:srgbClr val="FFFF00"/>
                          </a:solidFill>
                          <a:effectLst/>
                          <a:latin typeface="Agency FB" panose="020B0503020202020204" pitchFamily="34" charset="0"/>
                        </a:rPr>
                        <a:t>25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3063018014"/>
                  </a:ext>
                </a:extLst>
              </a:tr>
              <a:tr h="884833">
                <a:tc>
                  <a:txBody>
                    <a:bodyPr/>
                    <a:lstStyle/>
                    <a:p>
                      <a:pPr algn="ctr" fontAlgn="ctr"/>
                      <a:r>
                        <a:rPr lang="en-US" sz="2400" u="none" strike="noStrike" dirty="0">
                          <a:solidFill>
                            <a:srgbClr val="FFFF00"/>
                          </a:solidFill>
                          <a:effectLst/>
                          <a:latin typeface="Agency FB" panose="020B0503020202020204" pitchFamily="34" charset="0"/>
                        </a:rPr>
                        <a:t>30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30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30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30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30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713764855"/>
                  </a:ext>
                </a:extLst>
              </a:tr>
            </a:tbl>
          </a:graphicData>
        </a:graphic>
      </p:graphicFrame>
    </p:spTree>
    <p:extLst>
      <p:ext uri="{BB962C8B-B14F-4D97-AF65-F5344CB8AC3E}">
        <p14:creationId xmlns:p14="http://schemas.microsoft.com/office/powerpoint/2010/main" val="757739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How did the skylight system come to exist if it wasn't in the original plans?</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1563326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Which branch of government actively still meets in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284318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was the final cost of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3211092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How many architectural plans were submitted for the contest to build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320923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ARCHITECTURE</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6516296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How many orders of architecture are in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406911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is the architectural style of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31517049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How many </a:t>
            </a:r>
            <a:r>
              <a:rPr lang="en-US" sz="800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original electric light </a:t>
            </a:r>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fixtures are in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992275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is scagliola? Why was it used in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038446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stones make up the exterior of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1448689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8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PEOPLE</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5502746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is the tympanum?</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131860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SYMBOLS</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4155990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There is a book in one of the stained-glass windows. What is the Latin word written on it and what is the meaning of that word?</a:t>
            </a:r>
          </a:p>
        </p:txBody>
      </p:sp>
    </p:spTree>
    <p:extLst>
      <p:ext uri="{BB962C8B-B14F-4D97-AF65-F5344CB8AC3E}">
        <p14:creationId xmlns:p14="http://schemas.microsoft.com/office/powerpoint/2010/main" val="16909967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Where can the </a:t>
            </a:r>
            <a:r>
              <a:rPr lang="en-US" sz="800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Magnolia Blossom</a:t>
            </a:r>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 the State Flower, be found in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5007887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national symbol sits atop the dome? From what materials is it made?</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783966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is the state motto and where is it in the Capitol?</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5401217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very important words are painted in the Senate dome?</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3745151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Autofit/>
          </a:bodyPr>
          <a:lstStyle/>
          <a:p>
            <a:r>
              <a:rPr lang="en-US" sz="72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There is one letter found throughout the Capitol. It can be seen in the Old Supreme Court, on doors, in the House Chamber, etc. Which letter is it and what does it stand for?</a:t>
            </a:r>
          </a:p>
        </p:txBody>
      </p:sp>
    </p:spTree>
    <p:extLst>
      <p:ext uri="{BB962C8B-B14F-4D97-AF65-F5344CB8AC3E}">
        <p14:creationId xmlns:p14="http://schemas.microsoft.com/office/powerpoint/2010/main" val="560147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Who was the architect of the Mississippi State Capitol?</a:t>
            </a:r>
          </a:p>
        </p:txBody>
      </p:sp>
    </p:spTree>
    <p:extLst>
      <p:ext uri="{BB962C8B-B14F-4D97-AF65-F5344CB8AC3E}">
        <p14:creationId xmlns:p14="http://schemas.microsoft.com/office/powerpoint/2010/main" val="1247306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Which governor oversaw the building of the Capitol? </a:t>
            </a:r>
          </a:p>
        </p:txBody>
      </p:sp>
    </p:spTree>
    <p:extLst>
      <p:ext uri="{BB962C8B-B14F-4D97-AF65-F5344CB8AC3E}">
        <p14:creationId xmlns:p14="http://schemas.microsoft.com/office/powerpoint/2010/main" val="2157368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Name the consultant who judged the architectural contest. </a:t>
            </a:r>
          </a:p>
        </p:txBody>
      </p:sp>
    </p:spTree>
    <p:extLst>
      <p:ext uri="{BB962C8B-B14F-4D97-AF65-F5344CB8AC3E}">
        <p14:creationId xmlns:p14="http://schemas.microsoft.com/office/powerpoint/2010/main" val="3462623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Who created all the original stained-glass windows in the Capitol? </a:t>
            </a:r>
          </a:p>
        </p:txBody>
      </p:sp>
    </p:spTree>
    <p:extLst>
      <p:ext uri="{BB962C8B-B14F-4D97-AF65-F5344CB8AC3E}">
        <p14:creationId xmlns:p14="http://schemas.microsoft.com/office/powerpoint/2010/main" val="3528000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Who is represented by the three stained-glass windows on the landing between the second and third floors?</a:t>
            </a:r>
          </a:p>
        </p:txBody>
      </p:sp>
    </p:spTree>
    <p:extLst>
      <p:ext uri="{BB962C8B-B14F-4D97-AF65-F5344CB8AC3E}">
        <p14:creationId xmlns:p14="http://schemas.microsoft.com/office/powerpoint/2010/main" val="332928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Who is the sculpted lady in the rotunda dome supposed to be?</a:t>
            </a:r>
          </a:p>
        </p:txBody>
      </p:sp>
    </p:spTree>
    <p:extLst>
      <p:ext uri="{BB962C8B-B14F-4D97-AF65-F5344CB8AC3E}">
        <p14:creationId xmlns:p14="http://schemas.microsoft.com/office/powerpoint/2010/main" val="2010778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450</Words>
  <Application>Microsoft Office PowerPoint</Application>
  <PresentationFormat>Widescreen</PresentationFormat>
  <Paragraphs>71</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Agency FB</vt:lpstr>
      <vt:lpstr>Arial</vt:lpstr>
      <vt:lpstr>Calibri</vt:lpstr>
      <vt:lpstr>Calibri Light</vt:lpstr>
      <vt:lpstr>Office Theme</vt:lpstr>
      <vt:lpstr>JEOPARDY!  CAPITOL EDITION</vt:lpstr>
      <vt:lpstr>PowerPoint Presentation</vt:lpstr>
      <vt:lpstr>PEOPLE</vt:lpstr>
      <vt:lpstr>Who was the architect of the Mississippi State Capitol?</vt:lpstr>
      <vt:lpstr>Which governor oversaw the building of the Capitol? </vt:lpstr>
      <vt:lpstr>Name the consultant who judged the architectural contest. </vt:lpstr>
      <vt:lpstr>Who created all the original stained-glass windows in the Capitol? </vt:lpstr>
      <vt:lpstr>Who is represented by the three stained-glass windows on the landing between the second and third floors?</vt:lpstr>
      <vt:lpstr>Who is the sculpted lady in the rotunda dome supposed to be?</vt:lpstr>
      <vt:lpstr>DATES</vt:lpstr>
      <vt:lpstr>When was the Mississippi State Capitol built? How long did it take to build?</vt:lpstr>
      <vt:lpstr>When was the Capitol gifted the Liberty Bell replica?</vt:lpstr>
      <vt:lpstr>When did the Supreme Court move out of the Capitol?</vt:lpstr>
      <vt:lpstr>When did the Capitol undergo a major restoration of $19 million?</vt:lpstr>
      <vt:lpstr>The domes of the Capitol were not originally painted, but they were painted later. What year(s) were they painted?</vt:lpstr>
      <vt:lpstr>When were the current Senate desks brought into the Capitol?</vt:lpstr>
      <vt:lpstr>HISTORY</vt:lpstr>
      <vt:lpstr>What existed on the Capitol grounds before the Capitol?</vt:lpstr>
      <vt:lpstr>How did Mississippi get money for the Capitol?</vt:lpstr>
      <vt:lpstr>How did the skylight system come to exist if it wasn't in the original plans?</vt:lpstr>
      <vt:lpstr>Which branch of government actively still meets in the Capitol?</vt:lpstr>
      <vt:lpstr>What was the final cost of the Capitol?</vt:lpstr>
      <vt:lpstr>How many architectural plans were submitted for the contest to build the Capitol?</vt:lpstr>
      <vt:lpstr>ARCHITECTURE</vt:lpstr>
      <vt:lpstr>How many orders of architecture are in the Capitol?</vt:lpstr>
      <vt:lpstr>What is the architectural style of the Capitol?</vt:lpstr>
      <vt:lpstr>How many original electric light fixtures are in the Capitol?</vt:lpstr>
      <vt:lpstr>What is scagliola? Why was it used in the Capitol?</vt:lpstr>
      <vt:lpstr>What stones make up the exterior of the Capitol?</vt:lpstr>
      <vt:lpstr>What is the tympanum?</vt:lpstr>
      <vt:lpstr>SYMBOLS</vt:lpstr>
      <vt:lpstr>There is a book in one of the stained-glass windows. What is the Latin word written on it and what is the meaning of that word?</vt:lpstr>
      <vt:lpstr>Where can the Magnolia Blossom, the State Flower, be found in the Capitol?</vt:lpstr>
      <vt:lpstr>What national symbol sits atop the dome? From what materials is it made?</vt:lpstr>
      <vt:lpstr>What is the state motto and where is it in the Capitol?</vt:lpstr>
      <vt:lpstr>What very important words are painted in the Senate dome?</vt:lpstr>
      <vt:lpstr>There is one letter found throughout the Capitol. It can be seen in the Old Supreme Court, on doors, in the House Chamber, etc. Which letter is it and what does it stand for?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JEOPARDY: CAPITOL EDITION</dc:title>
  <dc:creator>Ashley Kincses</dc:creator>
  <cp:lastModifiedBy>Kathy Broom</cp:lastModifiedBy>
  <cp:revision>13</cp:revision>
  <dcterms:created xsi:type="dcterms:W3CDTF">2021-01-20T16:00:16Z</dcterms:created>
  <dcterms:modified xsi:type="dcterms:W3CDTF">2021-04-14T20:42:07Z</dcterms:modified>
  <cp:contentStatus/>
</cp:coreProperties>
</file>